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1" r:id="rId5"/>
  </p:sldMasterIdLst>
  <p:notesMasterIdLst>
    <p:notesMasterId r:id="rId26"/>
  </p:notesMasterIdLst>
  <p:sldIdLst>
    <p:sldId id="414" r:id="rId6"/>
    <p:sldId id="260" r:id="rId7"/>
    <p:sldId id="259" r:id="rId8"/>
    <p:sldId id="263" r:id="rId9"/>
    <p:sldId id="416" r:id="rId10"/>
    <p:sldId id="265" r:id="rId11"/>
    <p:sldId id="262" r:id="rId12"/>
    <p:sldId id="427" r:id="rId13"/>
    <p:sldId id="429" r:id="rId14"/>
    <p:sldId id="419" r:id="rId15"/>
    <p:sldId id="418" r:id="rId16"/>
    <p:sldId id="264" r:id="rId17"/>
    <p:sldId id="421" r:id="rId18"/>
    <p:sldId id="428" r:id="rId19"/>
    <p:sldId id="409" r:id="rId20"/>
    <p:sldId id="422" r:id="rId21"/>
    <p:sldId id="423" r:id="rId22"/>
    <p:sldId id="425" r:id="rId23"/>
    <p:sldId id="426" r:id="rId24"/>
    <p:sldId id="26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620"/>
    <p:restoredTop sz="84444" autoAdjust="0"/>
  </p:normalViewPr>
  <p:slideViewPr>
    <p:cSldViewPr snapToGrid="0">
      <p:cViewPr varScale="1">
        <p:scale>
          <a:sx n="69" d="100"/>
          <a:sy n="69" d="100"/>
        </p:scale>
        <p:origin x="1205" y="77"/>
      </p:cViewPr>
      <p:guideLst/>
    </p:cSldViewPr>
  </p:slideViewPr>
  <p:notesTextViewPr>
    <p:cViewPr>
      <p:scale>
        <a:sx n="1" d="1"/>
        <a:sy n="1" d="1"/>
      </p:scale>
      <p:origin x="0" y="0"/>
    </p:cViewPr>
  </p:notesTextViewPr>
  <p:notesViewPr>
    <p:cSldViewPr snapToGrid="0">
      <p:cViewPr>
        <p:scale>
          <a:sx n="1" d="2"/>
          <a:sy n="1" d="2"/>
        </p:scale>
        <p:origin x="3480" y="41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0DB8C5-D92C-1A47-9362-26053D53F804}" type="datetimeFigureOut">
              <a:rPr lang="en-US" smtClean="0"/>
              <a:t>6/13/2024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02DF8E-26BD-DB48-8B55-710E2296F2E0}" type="slidenum">
              <a:rPr lang="en-US" smtClean="0"/>
              <a:t>‹#›</a:t>
            </a:fld>
            <a:endParaRPr lang="en-US"/>
          </a:p>
        </p:txBody>
      </p:sp>
    </p:spTree>
    <p:extLst>
      <p:ext uri="{BB962C8B-B14F-4D97-AF65-F5344CB8AC3E}">
        <p14:creationId xmlns:p14="http://schemas.microsoft.com/office/powerpoint/2010/main" val="3989419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Aft>
                <a:spcPts val="800"/>
              </a:spcAft>
            </a:pPr>
            <a:r>
              <a:rPr lang="en-US" b="1" dirty="0">
                <a:effectLst/>
                <a:latin typeface="Verdana" panose="020B0604030504040204" pitchFamily="34" charset="0"/>
                <a:ea typeface="Verdana" panose="020B0604030504040204" pitchFamily="34" charset="0"/>
                <a:cs typeface="Verdana" panose="020B0604030504040204" pitchFamily="34" charset="0"/>
              </a:rPr>
              <a:t>Trainer Manual </a:t>
            </a:r>
            <a:endParaRPr lang="en-CA"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dirty="0">
                <a:effectLst/>
                <a:latin typeface="Verdana" panose="020B0604030504040204" pitchFamily="34" charset="0"/>
                <a:ea typeface="Verdana" panose="020B0604030504040204" pitchFamily="34" charset="0"/>
                <a:cs typeface="Verdana" panose="020B0604030504040204" pitchFamily="34" charset="0"/>
              </a:rPr>
              <a:t>Module 02: Recovery and Wellness © 2023 </a:t>
            </a:r>
            <a:r>
              <a:rPr lang="en-CA" dirty="0">
                <a:effectLst/>
                <a:latin typeface="Verdana" panose="020B0604030504040204" pitchFamily="34" charset="0"/>
                <a:ea typeface="Verdana" panose="020B0604030504040204" pitchFamily="34" charset="0"/>
                <a:cs typeface="Verdana" panose="020B0604030504040204" pitchFamily="34" charset="0"/>
              </a:rPr>
              <a:t>PeerWorks</a:t>
            </a:r>
          </a:p>
          <a:p>
            <a:pPr>
              <a:lnSpc>
                <a:spcPct val="100000"/>
              </a:lnSpc>
              <a:spcAft>
                <a:spcPts val="800"/>
              </a:spcAft>
            </a:pPr>
            <a:r>
              <a:rPr lang="en-US" dirty="0">
                <a:effectLst/>
                <a:latin typeface="Verdana" panose="020B0604030504040204" pitchFamily="34" charset="0"/>
                <a:ea typeface="Verdana" panose="020B0604030504040204" pitchFamily="34" charset="0"/>
                <a:cs typeface="Verdana" panose="020B0604030504040204" pitchFamily="34" charset="0"/>
              </a:rPr>
              <a:t>This training program is designed to be accessible to all trainers, and ensure that all participants receive the same quality of education regardless of specific trainers’ background and experience. </a:t>
            </a:r>
            <a:endParaRPr lang="en-CA"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dirty="0">
                <a:effectLst/>
                <a:latin typeface="Verdana" panose="020B0604030504040204" pitchFamily="34" charset="0"/>
                <a:ea typeface="Verdana" panose="020B0604030504040204" pitchFamily="34" charset="0"/>
                <a:cs typeface="Verdana" panose="020B0604030504040204" pitchFamily="34" charset="0"/>
              </a:rPr>
              <a:t>This manual is a living document and should be understood as a set of guidelines, not as a fixed script. Feel free to adapt the language to your style of presentation. We also recognize that language is always changing; please update terminology when necessary. The synchronous sessions should be dynamic, engaging experiences. </a:t>
            </a:r>
          </a:p>
          <a:p>
            <a:pPr>
              <a:lnSpc>
                <a:spcPct val="100000"/>
              </a:lnSpc>
              <a:spcAft>
                <a:spcPts val="800"/>
              </a:spcAft>
            </a:pPr>
            <a:endParaRPr lang="en-CA"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b="1" dirty="0">
                <a:effectLst/>
                <a:latin typeface="Verdana" panose="020B0604030504040204" pitchFamily="34" charset="0"/>
                <a:ea typeface="Verdana" panose="020B0604030504040204" pitchFamily="34" charset="0"/>
                <a:cs typeface="Verdana" panose="020B0604030504040204" pitchFamily="34" charset="0"/>
              </a:rPr>
              <a:t>TRAINER</a:t>
            </a:r>
          </a:p>
          <a:p>
            <a:pPr>
              <a:lnSpc>
                <a:spcPct val="100000"/>
              </a:lnSpc>
              <a:spcAft>
                <a:spcPts val="800"/>
              </a:spcAft>
            </a:pPr>
            <a:r>
              <a:rPr lang="en-US" dirty="0">
                <a:effectLst/>
                <a:latin typeface="Verdana" panose="020B0604030504040204" pitchFamily="34" charset="0"/>
                <a:ea typeface="Verdana" panose="020B0604030504040204" pitchFamily="34" charset="0"/>
                <a:cs typeface="Verdana" panose="020B0604030504040204" pitchFamily="34" charset="0"/>
              </a:rPr>
              <a:t>“Hello, everyone, and welcome back to PeerWorks Core Competencies Training. It’s so nice to see everyone again. Module 2 is ‘Recovery and Wellness.’ This module has two names to acknowledge the different languages that everyone has for their personal lived experiences. As before, my name is_____.  Let’s start with our land acknowledgement.”</a:t>
            </a:r>
            <a:endParaRPr lang="en-CA"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1</a:t>
            </a:fld>
            <a:endParaRPr lang="en-US"/>
          </a:p>
        </p:txBody>
      </p:sp>
    </p:spTree>
    <p:extLst>
      <p:ext uri="{BB962C8B-B14F-4D97-AF65-F5344CB8AC3E}">
        <p14:creationId xmlns:p14="http://schemas.microsoft.com/office/powerpoint/2010/main" val="31177616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Verdana" panose="020B0604030504040204" pitchFamily="34" charset="0"/>
                <a:ea typeface="Verdana" panose="020B0604030504040204" pitchFamily="34" charset="0"/>
                <a:cs typeface="Verdana" panose="020B0604030504040204" pitchFamily="34" charset="0"/>
              </a:rPr>
              <a:t>TRAINER</a:t>
            </a:r>
          </a:p>
          <a:p>
            <a:endParaRPr lang="en-US" sz="1200" dirty="0">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“This slide complements the paper by Mark </a:t>
            </a:r>
            <a:r>
              <a:rPr lang="en-US" sz="1200" dirty="0" err="1">
                <a:effectLst/>
                <a:latin typeface="Verdana" panose="020B0604030504040204" pitchFamily="34" charset="0"/>
                <a:ea typeface="Verdana" panose="020B0604030504040204" pitchFamily="34" charset="0"/>
                <a:cs typeface="Verdana" panose="020B0604030504040204" pitchFamily="34" charset="0"/>
              </a:rPr>
              <a:t>Ragins</a:t>
            </a:r>
            <a:r>
              <a:rPr lang="en-US" sz="1200" dirty="0">
                <a:effectLst/>
                <a:latin typeface="Verdana" panose="020B0604030504040204" pitchFamily="34" charset="0"/>
                <a:ea typeface="Verdana" panose="020B0604030504040204" pitchFamily="34" charset="0"/>
                <a:cs typeface="Verdana" panose="020B0604030504040204" pitchFamily="34" charset="0"/>
              </a:rPr>
              <a:t> as it explains the difference between an illness-centered approach and a person-centered approach. One of the foundations of Peer Support is a focus on the person. As you might remember from our last session, the language of people and relationships was one of the focuses of our definitions of Peer Support.”</a:t>
            </a:r>
          </a:p>
          <a:p>
            <a:pPr>
              <a:lnSpc>
                <a:spcPct val="107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Go through the chart with the class.</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800"/>
              </a:spcAft>
            </a:pPr>
            <a:r>
              <a:rPr lang="en-US" sz="1800" kern="12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10</a:t>
            </a:fld>
            <a:endParaRPr lang="en-US"/>
          </a:p>
        </p:txBody>
      </p:sp>
    </p:spTree>
    <p:extLst>
      <p:ext uri="{BB962C8B-B14F-4D97-AF65-F5344CB8AC3E}">
        <p14:creationId xmlns:p14="http://schemas.microsoft.com/office/powerpoint/2010/main" val="11561712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Bef>
                <a:spcPts val="1000"/>
              </a:spcBef>
              <a:spcAft>
                <a:spcPts val="1200"/>
              </a:spcAft>
            </a:pPr>
            <a:r>
              <a:rPr lang="en-CA" sz="1200" b="1" dirty="0">
                <a:effectLst/>
                <a:latin typeface="Verdana" panose="020B0604030504040204" pitchFamily="34" charset="0"/>
                <a:ea typeface="Times New Roman" panose="02020603050405020304" pitchFamily="18" charset="0"/>
              </a:rPr>
              <a:t>TRAINER</a:t>
            </a:r>
          </a:p>
          <a:p>
            <a:pPr>
              <a:lnSpc>
                <a:spcPct val="100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Read the instructions for the individual activity. Give the group five minutes to craft this definition. If it seems like they need extra time, offer two more minutes. Likewise, if they look like they finish early, ask them if they are all ready to share and stop the clock early. </a:t>
            </a:r>
          </a:p>
          <a:p>
            <a:pPr>
              <a:lnSpc>
                <a:spcPct val="100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Invite everyone to share their definition. Remind them that part of the exercise is in articulating “recovery/wellness” to a Peer. Does this change how they articulate their definition? If so, how?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11</a:t>
            </a:fld>
            <a:endParaRPr lang="en-US"/>
          </a:p>
        </p:txBody>
      </p:sp>
    </p:spTree>
    <p:extLst>
      <p:ext uri="{BB962C8B-B14F-4D97-AF65-F5344CB8AC3E}">
        <p14:creationId xmlns:p14="http://schemas.microsoft.com/office/powerpoint/2010/main" val="19448738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lang="en-CA" sz="1200" b="1" dirty="0">
                <a:effectLst/>
                <a:latin typeface="Verdana" panose="020B0604030504040204" pitchFamily="34" charset="0"/>
                <a:ea typeface="Verdana" panose="020B0604030504040204" pitchFamily="34" charset="0"/>
                <a:cs typeface="Verdana" panose="020B0604030504040204" pitchFamily="34" charset="0"/>
              </a:rPr>
              <a:t>TRAINER</a:t>
            </a:r>
            <a:endParaRPr lang="en-US"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Invite someone to read the two definitions of recovery.</a:t>
            </a:r>
          </a:p>
          <a:p>
            <a:pPr>
              <a:lnSpc>
                <a:spcPct val="100000"/>
              </a:lnSpc>
              <a:spcAft>
                <a:spcPts val="800"/>
              </a:spcAft>
            </a:pP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b="1" dirty="0">
                <a:effectLst/>
                <a:latin typeface="Verdana" panose="020B0604030504040204" pitchFamily="34" charset="0"/>
                <a:ea typeface="Verdana" panose="020B0604030504040204" pitchFamily="34" charset="0"/>
                <a:cs typeface="Verdana" panose="020B0604030504040204" pitchFamily="34" charset="0"/>
              </a:rPr>
              <a:t>At this point you should be halfway through the allotted time. </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12</a:t>
            </a:fld>
            <a:endParaRPr lang="en-US"/>
          </a:p>
        </p:txBody>
      </p:sp>
    </p:spTree>
    <p:extLst>
      <p:ext uri="{BB962C8B-B14F-4D97-AF65-F5344CB8AC3E}">
        <p14:creationId xmlns:p14="http://schemas.microsoft.com/office/powerpoint/2010/main" val="18028481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r>
              <a:rPr lang="en-US" sz="1200" b="1" dirty="0">
                <a:latin typeface="Verdana" panose="020B0604030504040204" pitchFamily="34" charset="0"/>
                <a:ea typeface="Verdana" panose="020B0604030504040204" pitchFamily="34" charset="0"/>
                <a:cs typeface="Verdana" panose="020B0604030504040204" pitchFamily="34" charset="0"/>
              </a:rPr>
              <a:t>TRAINER</a:t>
            </a:r>
          </a:p>
          <a:p>
            <a:pPr>
              <a:lnSpc>
                <a:spcPct val="100000"/>
              </a:lnSpc>
            </a:pPr>
            <a:endParaRPr lang="en-US" sz="1200" dirty="0">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Read the comic out loud.</a:t>
            </a: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a:t>
            </a:r>
            <a:r>
              <a:rPr lang="en-CA" sz="1200" dirty="0">
                <a:effectLst/>
                <a:latin typeface="Verdana" panose="020B0604030504040204" pitchFamily="34" charset="0"/>
                <a:ea typeface="Verdana" panose="020B0604030504040204" pitchFamily="34" charset="0"/>
                <a:cs typeface="Verdana" panose="020B0604030504040204" pitchFamily="34" charset="0"/>
              </a:rPr>
              <a:t>Wellness is a continuum and it is not linear. Though this comic is titled Mental Health Recovery, the same can be said for Addictions. In fact, many times the two intersect.”</a:t>
            </a: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Invite people to share the language they choose around their Recovery/Wellness (if it hasn’t already come up). </a:t>
            </a: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“Different people gravitate towards different language to describe their lived experiences. Be mindful of the language someone chooses when engaging in Peer Support work.</a:t>
            </a: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Some of us might never consider ourselves  ‘recovered’ but instead ‘in recovery.’ It’s important to reflect on where you are at in your recovery/wellness journey, and consider whether you are in a place where you are able to work as a Peer Supporter. “</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13</a:t>
            </a:fld>
            <a:endParaRPr lang="en-US"/>
          </a:p>
        </p:txBody>
      </p:sp>
    </p:spTree>
    <p:extLst>
      <p:ext uri="{BB962C8B-B14F-4D97-AF65-F5344CB8AC3E}">
        <p14:creationId xmlns:p14="http://schemas.microsoft.com/office/powerpoint/2010/main" val="7270691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r>
              <a:rPr lang="en-US" sz="1200" b="1" dirty="0">
                <a:latin typeface="Verdana" panose="020B0604030504040204" pitchFamily="34" charset="0"/>
                <a:ea typeface="Verdana" panose="020B0604030504040204" pitchFamily="34" charset="0"/>
                <a:cs typeface="Verdana" panose="020B0604030504040204" pitchFamily="34" charset="0"/>
              </a:rPr>
              <a:t>TRAINER</a:t>
            </a:r>
          </a:p>
          <a:p>
            <a:pPr>
              <a:lnSpc>
                <a:spcPct val="100000"/>
              </a:lnSpc>
            </a:pPr>
            <a:endParaRPr lang="en-US" sz="1200" dirty="0">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CA" sz="1200" dirty="0">
                <a:effectLst/>
                <a:latin typeface="Verdana" panose="020B0604030504040204" pitchFamily="34" charset="0"/>
                <a:ea typeface="Verdana" panose="020B0604030504040204" pitchFamily="34" charset="0"/>
                <a:cs typeface="Verdana" panose="020B0604030504040204" pitchFamily="34" charset="0"/>
              </a:rPr>
              <a:t>“</a:t>
            </a:r>
            <a:r>
              <a:rPr lang="en-US" sz="1200" dirty="0">
                <a:effectLst/>
                <a:latin typeface="Verdana" panose="020B0604030504040204" pitchFamily="34" charset="0"/>
                <a:ea typeface="Verdana" panose="020B0604030504040204" pitchFamily="34" charset="0"/>
                <a:cs typeface="Verdana" panose="020B0604030504040204" pitchFamily="34" charset="0"/>
              </a:rPr>
              <a:t>The seven dimensions of wellness is an approach to living a healthy and balanced life by recognizing the influences on our well-being. Even though these dimensions are listed separately, they are interconnected and influence one another. </a:t>
            </a:r>
          </a:p>
          <a:p>
            <a:pPr>
              <a:lnSpc>
                <a:spcPct val="100000"/>
              </a:lnSpc>
              <a:spcAft>
                <a:spcPts val="800"/>
              </a:spcAft>
            </a:pPr>
            <a:r>
              <a:rPr lang="en-CA" sz="1200" dirty="0">
                <a:effectLst/>
                <a:latin typeface="Verdana" panose="020B0604030504040204" pitchFamily="34" charset="0"/>
                <a:ea typeface="Verdana" panose="020B0604030504040204" pitchFamily="34" charset="0"/>
                <a:cs typeface="Verdana" panose="020B0604030504040204" pitchFamily="34" charset="0"/>
              </a:rPr>
              <a:t>These are the Seven Dimensions of Wellness that we will be using in this training program. Different organizations have different dimensions, some even have 8 or 9, but they will all generally refer to the following categories, even if they are labelled differently. </a:t>
            </a:r>
          </a:p>
          <a:p>
            <a:pPr>
              <a:lnSpc>
                <a:spcPct val="100000"/>
              </a:lnSpc>
              <a:spcAft>
                <a:spcPts val="800"/>
              </a:spcAft>
            </a:pPr>
            <a:r>
              <a:rPr lang="en-CA" sz="1200" dirty="0">
                <a:effectLst/>
                <a:latin typeface="Verdana" panose="020B0604030504040204" pitchFamily="34" charset="0"/>
                <a:ea typeface="Verdana" panose="020B0604030504040204" pitchFamily="34" charset="0"/>
                <a:cs typeface="Verdana" panose="020B0604030504040204" pitchFamily="34" charset="0"/>
              </a:rPr>
              <a:t>As we go through each of the seven dimensions, we will leave the discussion open so that we can all share some of the things we do to promote this specific dimension.</a:t>
            </a:r>
          </a:p>
          <a:p>
            <a:pPr>
              <a:lnSpc>
                <a:spcPct val="100000"/>
              </a:lnSpc>
              <a:spcAft>
                <a:spcPts val="800"/>
              </a:spcAft>
            </a:pPr>
            <a:r>
              <a:rPr lang="en-US" sz="1200" b="1" dirty="0">
                <a:effectLst/>
                <a:latin typeface="Verdana" panose="020B0604030504040204" pitchFamily="34" charset="0"/>
                <a:ea typeface="Verdana" panose="020B0604030504040204" pitchFamily="34" charset="0"/>
                <a:cs typeface="Verdana" panose="020B0604030504040204" pitchFamily="34" charset="0"/>
              </a:rPr>
              <a:t>Spiritual:</a:t>
            </a:r>
            <a:r>
              <a:rPr lang="en-US" sz="1200" dirty="0">
                <a:effectLst/>
                <a:latin typeface="Verdana" panose="020B0604030504040204" pitchFamily="34" charset="0"/>
                <a:ea typeface="Verdana" panose="020B0604030504040204" pitchFamily="34" charset="0"/>
                <a:cs typeface="Verdana" panose="020B0604030504040204" pitchFamily="34" charset="0"/>
              </a:rPr>
              <a:t> refers to our interest in the nature of human existence, and our awareness of our own principles and values. </a:t>
            </a:r>
          </a:p>
          <a:p>
            <a:pPr>
              <a:lnSpc>
                <a:spcPct val="100000"/>
              </a:lnSpc>
              <a:spcAft>
                <a:spcPts val="800"/>
              </a:spcAft>
            </a:pPr>
            <a:r>
              <a:rPr lang="en-US" sz="1200" b="1" dirty="0">
                <a:effectLst/>
                <a:latin typeface="Verdana" panose="020B0604030504040204" pitchFamily="34" charset="0"/>
                <a:ea typeface="Verdana" panose="020B0604030504040204" pitchFamily="34" charset="0"/>
                <a:cs typeface="Verdana" panose="020B0604030504040204" pitchFamily="34" charset="0"/>
              </a:rPr>
              <a:t>Emotional: </a:t>
            </a:r>
            <a:r>
              <a:rPr lang="en-US" sz="1200" dirty="0">
                <a:effectLst/>
                <a:latin typeface="Verdana" panose="020B0604030504040204" pitchFamily="34" charset="0"/>
                <a:ea typeface="Verdana" panose="020B0604030504040204" pitchFamily="34" charset="0"/>
                <a:cs typeface="Verdana" panose="020B0604030504040204" pitchFamily="34" charset="0"/>
              </a:rPr>
              <a:t>refers to our mental wellbeing. This includes being aware of the range of feelings we experience and expressing those emotions in a healthy way. However, it does not mean that we have to be positive or feel happy all of the time. </a:t>
            </a:r>
          </a:p>
          <a:p>
            <a:pPr>
              <a:lnSpc>
                <a:spcPct val="100000"/>
              </a:lnSpc>
              <a:spcAft>
                <a:spcPts val="800"/>
              </a:spcAft>
            </a:pPr>
            <a:r>
              <a:rPr lang="en-US" sz="1200" b="1" dirty="0">
                <a:effectLst/>
                <a:latin typeface="Verdana" panose="020B0604030504040204" pitchFamily="34" charset="0"/>
                <a:ea typeface="Verdana" panose="020B0604030504040204" pitchFamily="34" charset="0"/>
                <a:cs typeface="Verdana" panose="020B0604030504040204" pitchFamily="34" charset="0"/>
              </a:rPr>
              <a:t>Environmental:</a:t>
            </a:r>
            <a:r>
              <a:rPr lang="en-US" sz="1200" dirty="0">
                <a:effectLst/>
                <a:latin typeface="Verdana" panose="020B0604030504040204" pitchFamily="34" charset="0"/>
                <a:ea typeface="Verdana" panose="020B0604030504040204" pitchFamily="34" charset="0"/>
                <a:cs typeface="Verdana" panose="020B0604030504040204" pitchFamily="34" charset="0"/>
              </a:rPr>
              <a:t> refers to our sense of comfort in our physical surroundings, and our contributions to protecting the environment.</a:t>
            </a:r>
          </a:p>
          <a:p>
            <a:pPr>
              <a:lnSpc>
                <a:spcPct val="100000"/>
              </a:lnSpc>
              <a:spcAft>
                <a:spcPts val="800"/>
              </a:spcAft>
            </a:pPr>
            <a:r>
              <a:rPr lang="en-CA" sz="1200" b="1" dirty="0">
                <a:effectLst/>
                <a:latin typeface="Verdana" panose="020B0604030504040204" pitchFamily="34" charset="0"/>
                <a:ea typeface="Verdana" panose="020B0604030504040204" pitchFamily="34" charset="0"/>
                <a:cs typeface="Verdana" panose="020B0604030504040204" pitchFamily="34" charset="0"/>
              </a:rPr>
              <a:t>Physical</a:t>
            </a:r>
            <a:r>
              <a:rPr lang="en-CA" sz="1200" dirty="0">
                <a:effectLst/>
                <a:latin typeface="Verdana" panose="020B0604030504040204" pitchFamily="34" charset="0"/>
                <a:ea typeface="Verdana" panose="020B0604030504040204" pitchFamily="34" charset="0"/>
                <a:cs typeface="Verdana" panose="020B0604030504040204" pitchFamily="34" charset="0"/>
              </a:rPr>
              <a:t>: refers to the care of our physical bodies. This includes everything from eating nutritious food to engaging in physical activity and having a consistent sleep schedule.</a:t>
            </a:r>
          </a:p>
          <a:p>
            <a:pPr>
              <a:lnSpc>
                <a:spcPct val="100000"/>
              </a:lnSpc>
              <a:spcAft>
                <a:spcPts val="800"/>
              </a:spcAft>
            </a:pPr>
            <a:r>
              <a:rPr lang="en-US" sz="1200" b="1" dirty="0">
                <a:effectLst/>
                <a:latin typeface="Verdana" panose="020B0604030504040204" pitchFamily="34" charset="0"/>
                <a:ea typeface="Verdana" panose="020B0604030504040204" pitchFamily="34" charset="0"/>
                <a:cs typeface="Verdana" panose="020B0604030504040204" pitchFamily="34" charset="0"/>
              </a:rPr>
              <a:t>Social/cultural: </a:t>
            </a:r>
            <a:r>
              <a:rPr lang="en-US" sz="1200" dirty="0">
                <a:effectLst/>
                <a:latin typeface="Verdana" panose="020B0604030504040204" pitchFamily="34" charset="0"/>
                <a:ea typeface="Verdana" panose="020B0604030504040204" pitchFamily="34" charset="0"/>
                <a:cs typeface="Verdana" panose="020B0604030504040204" pitchFamily="34" charset="0"/>
              </a:rPr>
              <a:t>refers to our willingness to create healthy productive relationships and get involved in our communities. </a:t>
            </a:r>
          </a:p>
          <a:p>
            <a:pPr>
              <a:lnSpc>
                <a:spcPct val="100000"/>
              </a:lnSpc>
              <a:spcAft>
                <a:spcPts val="800"/>
              </a:spcAft>
            </a:pPr>
            <a:r>
              <a:rPr lang="en-US" sz="1200" b="1" dirty="0">
                <a:effectLst/>
                <a:latin typeface="Verdana" panose="020B0604030504040204" pitchFamily="34" charset="0"/>
                <a:ea typeface="Verdana" panose="020B0604030504040204" pitchFamily="34" charset="0"/>
                <a:cs typeface="Verdana" panose="020B0604030504040204" pitchFamily="34" charset="0"/>
              </a:rPr>
              <a:t>Occupational:</a:t>
            </a:r>
            <a:r>
              <a:rPr lang="en-US" sz="1200" dirty="0">
                <a:effectLst/>
                <a:latin typeface="Verdana" panose="020B0604030504040204" pitchFamily="34" charset="0"/>
                <a:ea typeface="Verdana" panose="020B0604030504040204" pitchFamily="34" charset="0"/>
                <a:cs typeface="Verdana" panose="020B0604030504040204" pitchFamily="34" charset="0"/>
              </a:rPr>
              <a:t> refers to our engagement in pursuits that provide us some form of personal satisfaction. This can be through work, volunteering, learning, or personal projects.</a:t>
            </a:r>
          </a:p>
          <a:p>
            <a:pPr>
              <a:lnSpc>
                <a:spcPct val="100000"/>
              </a:lnSpc>
              <a:spcAft>
                <a:spcPts val="800"/>
              </a:spcAft>
            </a:pPr>
            <a:r>
              <a:rPr lang="en-CA" sz="1200" b="1" dirty="0">
                <a:effectLst/>
                <a:latin typeface="Verdana" panose="020B0604030504040204" pitchFamily="34" charset="0"/>
                <a:ea typeface="Verdana" panose="020B0604030504040204" pitchFamily="34" charset="0"/>
                <a:cs typeface="Verdana" panose="020B0604030504040204" pitchFamily="34" charset="0"/>
              </a:rPr>
              <a:t>Financial: </a:t>
            </a:r>
            <a:r>
              <a:rPr lang="en-CA" sz="1200" dirty="0">
                <a:effectLst/>
                <a:latin typeface="Verdana" panose="020B0604030504040204" pitchFamily="34" charset="0"/>
                <a:ea typeface="Verdana" panose="020B0604030504040204" pitchFamily="34" charset="0"/>
                <a:cs typeface="Verdana" panose="020B0604030504040204" pitchFamily="34" charset="0"/>
              </a:rPr>
              <a:t>refers to our feelings of security or satisfaction concerning our finances. </a:t>
            </a: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14</a:t>
            </a:fld>
            <a:endParaRPr lang="en-US"/>
          </a:p>
        </p:txBody>
      </p:sp>
    </p:spTree>
    <p:extLst>
      <p:ext uri="{BB962C8B-B14F-4D97-AF65-F5344CB8AC3E}">
        <p14:creationId xmlns:p14="http://schemas.microsoft.com/office/powerpoint/2010/main" val="31840975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Aft>
                <a:spcPts val="800"/>
              </a:spcAft>
            </a:pPr>
            <a:r>
              <a:rPr lang="en-CA" sz="1200" b="1" dirty="0">
                <a:effectLst/>
                <a:latin typeface="Verdana" panose="020B0604030504040204" pitchFamily="34" charset="0"/>
                <a:ea typeface="Verdana" panose="020B0604030504040204" pitchFamily="34" charset="0"/>
                <a:cs typeface="Verdana" panose="020B0604030504040204" pitchFamily="34" charset="0"/>
              </a:rPr>
              <a:t>TRAINER</a:t>
            </a:r>
          </a:p>
          <a:p>
            <a:pPr>
              <a:lnSpc>
                <a:spcPct val="100000"/>
              </a:lnSpc>
              <a:spcAft>
                <a:spcPts val="800"/>
              </a:spcAft>
            </a:pPr>
            <a:r>
              <a:rPr lang="en-CA" sz="1200" dirty="0">
                <a:effectLst/>
                <a:latin typeface="Verdana" panose="020B0604030504040204" pitchFamily="34" charset="0"/>
                <a:ea typeface="Verdana" panose="020B0604030504040204" pitchFamily="34" charset="0"/>
                <a:cs typeface="Verdana" panose="020B0604030504040204" pitchFamily="34" charset="0"/>
              </a:rPr>
              <a:t>“This next slide is about hope. As a person with lived experience, a Peer Supporter can embody Hope for their Peer. Hope suggests that recovery is possible, as the Peer Supporter is proof of that.”</a:t>
            </a:r>
          </a:p>
          <a:p>
            <a:pPr>
              <a:lnSpc>
                <a:spcPct val="100000"/>
              </a:lnSpc>
              <a:spcAft>
                <a:spcPts val="800"/>
              </a:spcAft>
            </a:pP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CA" sz="1200" dirty="0">
                <a:effectLst/>
                <a:latin typeface="Verdana" panose="020B0604030504040204" pitchFamily="34" charset="0"/>
                <a:ea typeface="Verdana" panose="020B0604030504040204" pitchFamily="34" charset="0"/>
                <a:cs typeface="Verdana" panose="020B0604030504040204" pitchFamily="34" charset="0"/>
              </a:rPr>
              <a:t>Read the definition of hope, or ask someone to read it out loud.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p:txBody>
      </p:sp>
      <p:sp>
        <p:nvSpPr>
          <p:cNvPr id="4" name="Slide Number Placeholder 3"/>
          <p:cNvSpPr>
            <a:spLocks noGrp="1"/>
          </p:cNvSpPr>
          <p:nvPr>
            <p:ph type="sldNum" sz="quarter" idx="5"/>
          </p:nvPr>
        </p:nvSpPr>
        <p:spPr/>
        <p:txBody>
          <a:bodyPr/>
          <a:lstStyle/>
          <a:p>
            <a:fld id="{E64BF0CF-4343-48FF-A3CC-AD7E977F997F}" type="slidenum">
              <a:rPr lang="en-CA" smtClean="0"/>
              <a:t>15</a:t>
            </a:fld>
            <a:endParaRPr lang="en-CA"/>
          </a:p>
        </p:txBody>
      </p:sp>
    </p:spTree>
    <p:extLst>
      <p:ext uri="{BB962C8B-B14F-4D97-AF65-F5344CB8AC3E}">
        <p14:creationId xmlns:p14="http://schemas.microsoft.com/office/powerpoint/2010/main" val="37604707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r>
              <a:rPr lang="en-US" b="1" dirty="0">
                <a:latin typeface="Verdana"/>
                <a:ea typeface="Verdana"/>
              </a:rPr>
              <a:t>COORDINATOR</a:t>
            </a:r>
            <a:endParaRPr lang="en-US" sz="1200" b="1" dirty="0">
              <a:latin typeface="Verdana" panose="020B0604030504040204" pitchFamily="34" charset="0"/>
              <a:ea typeface="Verdana" panose="020B0604030504040204" pitchFamily="34" charset="0"/>
              <a:cs typeface="Verdana" panose="020B0604030504040204" pitchFamily="34" charset="0"/>
            </a:endParaRPr>
          </a:p>
          <a:p>
            <a:pPr>
              <a:lnSpc>
                <a:spcPct val="100000"/>
              </a:lnSpc>
            </a:pPr>
            <a:endParaRPr lang="en-US" sz="1200" dirty="0">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CA" sz="1200" dirty="0">
                <a:effectLst/>
                <a:latin typeface="Verdana" panose="020B0604030504040204" pitchFamily="34" charset="0"/>
                <a:ea typeface="Verdana" panose="020B0604030504040204" pitchFamily="34" charset="0"/>
                <a:cs typeface="Verdana" panose="020B0604030504040204" pitchFamily="34" charset="0"/>
              </a:rPr>
              <a:t>“Next we will be doing a small-group activity. The first part will be done independently. Write down an answer to the following question: </a:t>
            </a:r>
            <a:r>
              <a:rPr lang="en-US" sz="1200" dirty="0">
                <a:effectLst/>
                <a:latin typeface="Verdana" panose="020B0604030504040204" pitchFamily="34" charset="0"/>
                <a:ea typeface="Verdana" panose="020B0604030504040204" pitchFamily="34" charset="0"/>
                <a:cs typeface="Verdana" panose="020B0604030504040204" pitchFamily="34" charset="0"/>
              </a:rPr>
              <a:t>What has supported you in doing the ‘hard work’ of Recovery; of rising to the challenge of recovering your mental health and well-being? What are the elements, ingredients and/or factors that have/continue to support your Recovery?</a:t>
            </a:r>
          </a:p>
          <a:p>
            <a:pPr>
              <a:lnSpc>
                <a:spcPct val="100000"/>
              </a:lnSpc>
              <a:spcAft>
                <a:spcPts val="800"/>
              </a:spcAft>
            </a:pPr>
            <a:r>
              <a:rPr lang="en-CA" sz="1200" dirty="0">
                <a:effectLst/>
                <a:latin typeface="Verdana" panose="020B0604030504040204" pitchFamily="34" charset="0"/>
                <a:ea typeface="Verdana" panose="020B0604030504040204" pitchFamily="34" charset="0"/>
                <a:cs typeface="Verdana" panose="020B0604030504040204" pitchFamily="34" charset="0"/>
              </a:rPr>
              <a:t>Now we will break into groups of three to share our responses.  You will also submit your responses to the trainers as part of the homework for this module.”</a:t>
            </a:r>
          </a:p>
          <a:p>
            <a:pPr>
              <a:lnSpc>
                <a:spcPct val="100000"/>
              </a:lnSpc>
              <a:spcAft>
                <a:spcPts val="800"/>
              </a:spcAft>
            </a:pPr>
            <a:r>
              <a:rPr lang="en-CA" sz="1200" dirty="0">
                <a:effectLst/>
                <a:latin typeface="Verdana" panose="020B0604030504040204" pitchFamily="34" charset="0"/>
                <a:ea typeface="Verdana" panose="020B0604030504040204" pitchFamily="34" charset="0"/>
                <a:cs typeface="Verdana" panose="020B0604030504040204" pitchFamily="34" charset="0"/>
              </a:rPr>
              <a:t>You will have 5-10 minutes for this activity.</a:t>
            </a: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16</a:t>
            </a:fld>
            <a:endParaRPr lang="en-US"/>
          </a:p>
        </p:txBody>
      </p:sp>
    </p:spTree>
    <p:extLst>
      <p:ext uri="{BB962C8B-B14F-4D97-AF65-F5344CB8AC3E}">
        <p14:creationId xmlns:p14="http://schemas.microsoft.com/office/powerpoint/2010/main" val="18367111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Verdana"/>
                <a:ea typeface="Verdana"/>
              </a:rPr>
              <a:t>COORDINATOR</a:t>
            </a:r>
            <a:endParaRPr lang="en-US" sz="1200" b="1" dirty="0">
              <a:latin typeface="Verdana" panose="020B0604030504040204" pitchFamily="34" charset="0"/>
              <a:ea typeface="Verdana" panose="020B0604030504040204" pitchFamily="34" charset="0"/>
              <a:cs typeface="Verdana" panose="020B0604030504040204" pitchFamily="34" charset="0"/>
            </a:endParaRPr>
          </a:p>
          <a:p>
            <a:endParaRPr lang="en-US" sz="1200" dirty="0">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Read the Resources available but be clear that these are not required readings.</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17</a:t>
            </a:fld>
            <a:endParaRPr lang="en-US"/>
          </a:p>
        </p:txBody>
      </p:sp>
    </p:spTree>
    <p:extLst>
      <p:ext uri="{BB962C8B-B14F-4D97-AF65-F5344CB8AC3E}">
        <p14:creationId xmlns:p14="http://schemas.microsoft.com/office/powerpoint/2010/main" val="10751967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Verdana"/>
                <a:ea typeface="Verdana"/>
              </a:rPr>
              <a:t>COORDINATOR</a:t>
            </a:r>
            <a:endParaRPr lang="en-US" sz="1200" b="1" dirty="0">
              <a:effectLst/>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Introduce the homework for next time and ask what questions people have. Thank everyone for their attendance and engagement. </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18</a:t>
            </a:fld>
            <a:endParaRPr lang="en-US"/>
          </a:p>
        </p:txBody>
      </p:sp>
    </p:spTree>
    <p:extLst>
      <p:ext uri="{BB962C8B-B14F-4D97-AF65-F5344CB8AC3E}">
        <p14:creationId xmlns:p14="http://schemas.microsoft.com/office/powerpoint/2010/main" val="21708541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Verdana"/>
                <a:ea typeface="Verdana"/>
              </a:rPr>
              <a:t>COORDINATOR</a:t>
            </a:r>
            <a:endParaRPr lang="en-US" sz="1200" b="1" dirty="0">
              <a:effectLst/>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Introduce the homework for next time and ask what questions people have. Thank everyone for their attendance and engagement. </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19</a:t>
            </a:fld>
            <a:endParaRPr lang="en-US"/>
          </a:p>
        </p:txBody>
      </p:sp>
    </p:spTree>
    <p:extLst>
      <p:ext uri="{BB962C8B-B14F-4D97-AF65-F5344CB8AC3E}">
        <p14:creationId xmlns:p14="http://schemas.microsoft.com/office/powerpoint/2010/main" val="202927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CA" b="1" dirty="0">
                <a:effectLst/>
                <a:latin typeface="Verdana" panose="020B0604030504040204" pitchFamily="34" charset="0"/>
                <a:ea typeface="Calibri" panose="020F0502020204030204" pitchFamily="34" charset="0"/>
                <a:cs typeface="Times New Roman" panose="02020603050405020304" pitchFamily="18" charset="0"/>
              </a:rPr>
              <a:t>TRAINER’S LAND ACKNOWLEDGEMENT</a:t>
            </a:r>
            <a:endParaRPr lang="en-US"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800" dirty="0">
              <a:effectLst/>
              <a:latin typeface="Verdana" panose="020B060403050404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a:t>
            </a:fld>
            <a:endParaRPr lang="en-US"/>
          </a:p>
        </p:txBody>
      </p:sp>
    </p:spTree>
    <p:extLst>
      <p:ext uri="{BB962C8B-B14F-4D97-AF65-F5344CB8AC3E}">
        <p14:creationId xmlns:p14="http://schemas.microsoft.com/office/powerpoint/2010/main" val="42929419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20</a:t>
            </a:fld>
            <a:endParaRPr lang="en-US"/>
          </a:p>
        </p:txBody>
      </p:sp>
    </p:spTree>
    <p:extLst>
      <p:ext uri="{BB962C8B-B14F-4D97-AF65-F5344CB8AC3E}">
        <p14:creationId xmlns:p14="http://schemas.microsoft.com/office/powerpoint/2010/main" val="1136893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r>
              <a:rPr lang="en-US" sz="1200" b="1" dirty="0">
                <a:latin typeface="Verdana" panose="020B0604030504040204" pitchFamily="34" charset="0"/>
                <a:ea typeface="Verdana" panose="020B0604030504040204" pitchFamily="34" charset="0"/>
                <a:cs typeface="Verdana" panose="020B0604030504040204" pitchFamily="34" charset="0"/>
              </a:rPr>
              <a:t>TRAINER</a:t>
            </a:r>
          </a:p>
          <a:p>
            <a:pPr>
              <a:lnSpc>
                <a:spcPct val="100000"/>
              </a:lnSpc>
            </a:pPr>
            <a:endParaRPr lang="en-US" sz="1200" dirty="0">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a:t>
            </a:r>
            <a:r>
              <a:rPr lang="en-CA" sz="1200" dirty="0">
                <a:effectLst/>
                <a:latin typeface="Verdana" panose="020B0604030504040204" pitchFamily="34" charset="0"/>
                <a:ea typeface="Verdana" panose="020B0604030504040204" pitchFamily="34" charset="0"/>
                <a:cs typeface="Verdana" panose="020B0604030504040204" pitchFamily="34" charset="0"/>
              </a:rPr>
              <a:t>Before we begin, we want to do a quick check-in about the homework.  The poll will come up on the screen.”</a:t>
            </a:r>
          </a:p>
          <a:p>
            <a:pPr marL="0" marR="0" lvl="0" indent="0" algn="l" defTabSz="914400" rtl="0" eaLnBrk="1" fontAlgn="auto" latinLnBrk="0" hangingPunct="1">
              <a:lnSpc>
                <a:spcPct val="100000"/>
              </a:lnSpc>
              <a:spcBef>
                <a:spcPts val="0"/>
              </a:spcBef>
              <a:spcAft>
                <a:spcPts val="800"/>
              </a:spcAft>
              <a:buClrTx/>
              <a:buSzTx/>
              <a:buFontTx/>
              <a:buNone/>
              <a:tabLst/>
              <a:defRPr/>
            </a:pPr>
            <a:r>
              <a:rPr lang="en-US" sz="1200" dirty="0">
                <a:effectLst/>
                <a:latin typeface="Verdana" panose="020B0604030504040204" pitchFamily="34" charset="0"/>
                <a:ea typeface="Verdana" panose="020B0604030504040204" pitchFamily="34" charset="0"/>
                <a:cs typeface="Verdana" panose="020B0604030504040204" pitchFamily="34" charset="0"/>
              </a:rPr>
              <a:t>Please read out the poll question and the poll results. </a:t>
            </a:r>
          </a:p>
          <a:p>
            <a:pPr>
              <a:lnSpc>
                <a:spcPct val="100000"/>
              </a:lnSpc>
              <a:spcAft>
                <a:spcPts val="800"/>
              </a:spcAft>
            </a:pPr>
            <a:endParaRPr lang="en-US" sz="1200" dirty="0">
              <a:effectLst/>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800"/>
              </a:spcAft>
              <a:buClrTx/>
              <a:buSzTx/>
              <a:buFontTx/>
              <a:buNone/>
              <a:tabLst/>
              <a:defRPr/>
            </a:pPr>
            <a:r>
              <a:rPr lang="en-US" b="1" dirty="0">
                <a:latin typeface="Verdana"/>
                <a:ea typeface="Calibri" panose="020F0502020204030204" pitchFamily="34" charset="0"/>
                <a:cs typeface="Times New Roman" panose="02020603050405020304" pitchFamily="18" charset="0"/>
              </a:rPr>
              <a:t>(COORDINATOR) </a:t>
            </a:r>
            <a:r>
              <a:rPr lang="en-US" sz="1200" dirty="0">
                <a:latin typeface="Verdana"/>
                <a:ea typeface="Calibri" panose="020F0502020204030204" pitchFamily="34" charset="0"/>
                <a:cs typeface="Times New Roman" panose="02020603050405020304" pitchFamily="18" charset="0"/>
              </a:rPr>
              <a:t>Launch Zoom Poll asking:</a:t>
            </a:r>
            <a:endParaRPr lang="en-CA" sz="1200" dirty="0">
              <a:latin typeface="Verdana"/>
              <a:ea typeface="Calibri" panose="020F0502020204030204" pitchFamily="34" charset="0"/>
              <a:cs typeface="Times New Roman" panose="02020603050405020304" pitchFamily="18" charset="0"/>
            </a:endParaRP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The homework took me: </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marL="228600" indent="-228600">
              <a:lnSpc>
                <a:spcPct val="100000"/>
              </a:lnSpc>
              <a:spcAft>
                <a:spcPts val="800"/>
              </a:spcAft>
              <a:buFont typeface="+mj-lt"/>
              <a:buAutoNum type="arabicPeriod"/>
            </a:pPr>
            <a:r>
              <a:rPr lang="en-US" sz="1200" dirty="0">
                <a:effectLst/>
                <a:latin typeface="Verdana" panose="020B0604030504040204" pitchFamily="34" charset="0"/>
                <a:ea typeface="Verdana" panose="020B0604030504040204" pitchFamily="34" charset="0"/>
                <a:cs typeface="Verdana" panose="020B0604030504040204" pitchFamily="34" charset="0"/>
              </a:rPr>
              <a:t>Less than 30 minutes </a:t>
            </a:r>
          </a:p>
          <a:p>
            <a:pPr marL="228600" indent="-228600">
              <a:lnSpc>
                <a:spcPct val="100000"/>
              </a:lnSpc>
              <a:spcAft>
                <a:spcPts val="800"/>
              </a:spcAft>
              <a:buFont typeface="+mj-lt"/>
              <a:buAutoNum type="arabicPeriod"/>
            </a:pPr>
            <a:r>
              <a:rPr lang="en-US" sz="1200" dirty="0">
                <a:effectLst/>
                <a:latin typeface="Verdana" panose="020B0604030504040204" pitchFamily="34" charset="0"/>
                <a:ea typeface="Verdana" panose="020B0604030504040204" pitchFamily="34" charset="0"/>
                <a:cs typeface="Verdana" panose="020B0604030504040204" pitchFamily="34" charset="0"/>
              </a:rPr>
              <a:t>30 - 45 minutes </a:t>
            </a:r>
          </a:p>
          <a:p>
            <a:pPr marL="228600" indent="-228600">
              <a:lnSpc>
                <a:spcPct val="100000"/>
              </a:lnSpc>
              <a:spcAft>
                <a:spcPts val="800"/>
              </a:spcAft>
              <a:buFont typeface="+mj-lt"/>
              <a:buAutoNum type="arabicPeriod"/>
            </a:pPr>
            <a:r>
              <a:rPr lang="en-US" sz="1200" dirty="0">
                <a:effectLst/>
                <a:latin typeface="Verdana" panose="020B0604030504040204" pitchFamily="34" charset="0"/>
                <a:ea typeface="Verdana" panose="020B0604030504040204" pitchFamily="34" charset="0"/>
                <a:cs typeface="Verdana" panose="020B0604030504040204" pitchFamily="34" charset="0"/>
              </a:rPr>
              <a:t>45 - 60 minutes.  </a:t>
            </a:r>
          </a:p>
          <a:p>
            <a:pPr marL="228600" indent="-228600">
              <a:lnSpc>
                <a:spcPct val="100000"/>
              </a:lnSpc>
              <a:spcAft>
                <a:spcPts val="800"/>
              </a:spcAft>
              <a:buFont typeface="+mj-lt"/>
              <a:buAutoNum type="arabicPeriod"/>
            </a:pPr>
            <a:r>
              <a:rPr lang="en-US" sz="1200" dirty="0">
                <a:effectLst/>
                <a:latin typeface="Verdana" panose="020B0604030504040204" pitchFamily="34" charset="0"/>
                <a:ea typeface="Verdana" panose="020B0604030504040204" pitchFamily="34" charset="0"/>
                <a:cs typeface="Verdana" panose="020B0604030504040204" pitchFamily="34" charset="0"/>
              </a:rPr>
              <a:t>Over an hour. </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800"/>
              </a:spcAft>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3</a:t>
            </a:fld>
            <a:endParaRPr lang="en-US"/>
          </a:p>
        </p:txBody>
      </p:sp>
    </p:spTree>
    <p:extLst>
      <p:ext uri="{BB962C8B-B14F-4D97-AF65-F5344CB8AC3E}">
        <p14:creationId xmlns:p14="http://schemas.microsoft.com/office/powerpoint/2010/main" val="2883152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Verdana"/>
                <a:ea typeface="Verdana"/>
              </a:rPr>
              <a:t>COORDINATOR</a:t>
            </a:r>
            <a:endParaRPr lang="en-US" b="1" dirty="0"/>
          </a:p>
          <a:p>
            <a:endParaRPr lang="en-US" dirty="0"/>
          </a:p>
          <a:p>
            <a:pPr>
              <a:lnSpc>
                <a:spcPct val="107000"/>
              </a:lnSpc>
              <a:spcAft>
                <a:spcPts val="800"/>
              </a:spcAft>
            </a:pPr>
            <a:r>
              <a:rPr lang="en-CA" dirty="0">
                <a:effectLst/>
                <a:latin typeface="Verdana" panose="020B0604030504040204" pitchFamily="34" charset="0"/>
                <a:ea typeface="Calibri" panose="020F0502020204030204" pitchFamily="34" charset="0"/>
                <a:cs typeface="Times New Roman" panose="02020603050405020304" pitchFamily="18" charset="0"/>
              </a:rPr>
              <a:t>Read out Housekeeping slide.</a:t>
            </a:r>
            <a:endParaRPr lang="en-US" sz="1000" dirty="0"/>
          </a:p>
        </p:txBody>
      </p:sp>
      <p:sp>
        <p:nvSpPr>
          <p:cNvPr id="4" name="Slide Number Placeholder 3"/>
          <p:cNvSpPr>
            <a:spLocks noGrp="1"/>
          </p:cNvSpPr>
          <p:nvPr>
            <p:ph type="sldNum" sz="quarter" idx="5"/>
          </p:nvPr>
        </p:nvSpPr>
        <p:spPr/>
        <p:txBody>
          <a:bodyPr/>
          <a:lstStyle/>
          <a:p>
            <a:fld id="{6002DF8E-26BD-DB48-8B55-710E2296F2E0}" type="slidenum">
              <a:rPr lang="en-US" smtClean="0"/>
              <a:t>4</a:t>
            </a:fld>
            <a:endParaRPr lang="en-US"/>
          </a:p>
        </p:txBody>
      </p:sp>
    </p:spTree>
    <p:extLst>
      <p:ext uri="{BB962C8B-B14F-4D97-AF65-F5344CB8AC3E}">
        <p14:creationId xmlns:p14="http://schemas.microsoft.com/office/powerpoint/2010/main" val="3925531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COORDINATOR</a:t>
            </a:r>
          </a:p>
          <a:p>
            <a:endParaRPr lang="en-US" dirty="0"/>
          </a:p>
          <a:p>
            <a:pPr>
              <a:lnSpc>
                <a:spcPct val="107000"/>
              </a:lnSpc>
              <a:spcAft>
                <a:spcPts val="800"/>
              </a:spcAft>
            </a:pPr>
            <a:r>
              <a:rPr lang="en-CA" dirty="0">
                <a:effectLst/>
                <a:cs typeface="Times New Roman" panose="02020603050405020304" pitchFamily="18" charset="0"/>
              </a:rPr>
              <a:t>Read out Expectations slide.</a:t>
            </a:r>
          </a:p>
          <a:p>
            <a:pPr>
              <a:lnSpc>
                <a:spcPct val="107000"/>
              </a:lnSpc>
              <a:spcAft>
                <a:spcPts val="800"/>
              </a:spcAft>
            </a:pPr>
            <a:r>
              <a:rPr lang="en-CA" dirty="0">
                <a:effectLst/>
                <a:cs typeface="Times New Roman" panose="02020603050405020304" pitchFamily="18" charset="0"/>
              </a:rPr>
              <a:t>“</a:t>
            </a:r>
            <a:r>
              <a:rPr lang="en-US" dirty="0">
                <a:effectLst/>
                <a:cs typeface="Times New Roman" panose="02020603050405020304" pitchFamily="18" charset="0"/>
              </a:rPr>
              <a:t>The first part of the homework was to reflect on our expectations and bring forward anything that you would like to add or alter. Now that we’ve had this time to reflect, what do you think could be added to our Expectations?”</a:t>
            </a:r>
            <a:r>
              <a:rPr lang="en-CA" dirty="0">
                <a:effectLst/>
              </a:rPr>
              <a:t> </a:t>
            </a:r>
            <a:endParaRPr lang="en-CA" dirty="0">
              <a:effectLst/>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5</a:t>
            </a:fld>
            <a:endParaRPr lang="en-US"/>
          </a:p>
        </p:txBody>
      </p:sp>
    </p:spTree>
    <p:extLst>
      <p:ext uri="{BB962C8B-B14F-4D97-AF65-F5344CB8AC3E}">
        <p14:creationId xmlns:p14="http://schemas.microsoft.com/office/powerpoint/2010/main" val="2657423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nSpc>
                <a:spcPct val="107000"/>
              </a:lnSpc>
              <a:spcAft>
                <a:spcPts val="800"/>
              </a:spcAft>
            </a:pPr>
            <a:r>
              <a:rPr lang="en-US" dirty="0">
                <a:effectLst/>
                <a:cs typeface="Times New Roman" panose="02020603050405020304" pitchFamily="18" charset="0"/>
              </a:rPr>
              <a:t>“Now for our second ice breaker: Would you rather cook dinner or do the dishes?”</a:t>
            </a:r>
          </a:p>
          <a:p>
            <a:pPr>
              <a:lnSpc>
                <a:spcPct val="107000"/>
              </a:lnSpc>
              <a:spcAft>
                <a:spcPts val="800"/>
              </a:spcAft>
            </a:pPr>
            <a:r>
              <a:rPr lang="en-US" dirty="0">
                <a:effectLst/>
                <a:cs typeface="Times New Roman" panose="02020603050405020304" pitchFamily="18" charset="0"/>
              </a:rPr>
              <a:t>As the trainers, feel free to go first. Keep it brief and thank people for sharing. </a:t>
            </a:r>
            <a:endParaRPr lang="en-CA" dirty="0">
              <a:effectLst/>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6</a:t>
            </a:fld>
            <a:endParaRPr lang="en-US"/>
          </a:p>
        </p:txBody>
      </p:sp>
    </p:spTree>
    <p:extLst>
      <p:ext uri="{BB962C8B-B14F-4D97-AF65-F5344CB8AC3E}">
        <p14:creationId xmlns:p14="http://schemas.microsoft.com/office/powerpoint/2010/main" val="27514463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COORDINATOR</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cs typeface="Times New Roman" panose="02020603050405020304" pitchFamily="18" charset="0"/>
              </a:rPr>
              <a:t>Read the Module Overview and the Learning Objectives out loud. </a:t>
            </a:r>
            <a:endParaRPr lang="en-CA" dirty="0">
              <a:effectLst/>
              <a:cs typeface="Times New Roman" panose="02020603050405020304" pitchFamily="18" charset="0"/>
            </a:endParaRPr>
          </a:p>
          <a:p>
            <a:endParaRPr lang="en-US" b="1" dirty="0"/>
          </a:p>
        </p:txBody>
      </p:sp>
      <p:sp>
        <p:nvSpPr>
          <p:cNvPr id="4" name="Slide Number Placeholder 3"/>
          <p:cNvSpPr>
            <a:spLocks noGrp="1"/>
          </p:cNvSpPr>
          <p:nvPr>
            <p:ph type="sldNum" sz="quarter" idx="5"/>
          </p:nvPr>
        </p:nvSpPr>
        <p:spPr/>
        <p:txBody>
          <a:bodyPr/>
          <a:lstStyle/>
          <a:p>
            <a:fld id="{6002DF8E-26BD-DB48-8B55-710E2296F2E0}" type="slidenum">
              <a:rPr lang="en-US" smtClean="0"/>
              <a:t>7</a:t>
            </a:fld>
            <a:endParaRPr lang="en-US"/>
          </a:p>
        </p:txBody>
      </p:sp>
    </p:spTree>
    <p:extLst>
      <p:ext uri="{BB962C8B-B14F-4D97-AF65-F5344CB8AC3E}">
        <p14:creationId xmlns:p14="http://schemas.microsoft.com/office/powerpoint/2010/main" val="3766728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Verdana"/>
                <a:ea typeface="Verdana"/>
              </a:rPr>
              <a:t>COORDINATOR</a:t>
            </a:r>
            <a:endParaRPr lang="en-US" b="1" dirty="0"/>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Verdana" panose="020B0604030504040204" pitchFamily="34" charset="0"/>
                <a:ea typeface="Calibri" panose="020F0502020204030204" pitchFamily="34" charset="0"/>
                <a:cs typeface="Times New Roman" panose="02020603050405020304" pitchFamily="18" charset="0"/>
              </a:rPr>
              <a:t>Read the Module Overview and the Learning Objectives out loud.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b="1" dirty="0"/>
          </a:p>
        </p:txBody>
      </p:sp>
      <p:sp>
        <p:nvSpPr>
          <p:cNvPr id="4" name="Slide Number Placeholder 3"/>
          <p:cNvSpPr>
            <a:spLocks noGrp="1"/>
          </p:cNvSpPr>
          <p:nvPr>
            <p:ph type="sldNum" sz="quarter" idx="5"/>
          </p:nvPr>
        </p:nvSpPr>
        <p:spPr/>
        <p:txBody>
          <a:bodyPr/>
          <a:lstStyle/>
          <a:p>
            <a:fld id="{6002DF8E-26BD-DB48-8B55-710E2296F2E0}" type="slidenum">
              <a:rPr lang="en-US" smtClean="0"/>
              <a:t>8</a:t>
            </a:fld>
            <a:endParaRPr lang="en-US"/>
          </a:p>
        </p:txBody>
      </p:sp>
    </p:spTree>
    <p:extLst>
      <p:ext uri="{BB962C8B-B14F-4D97-AF65-F5344CB8AC3E}">
        <p14:creationId xmlns:p14="http://schemas.microsoft.com/office/powerpoint/2010/main" val="5405056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Verdana" panose="020B0604030504040204" pitchFamily="34" charset="0"/>
                <a:ea typeface="Verdana" panose="020B0604030504040204" pitchFamily="34" charset="0"/>
                <a:cs typeface="Verdana" panose="020B0604030504040204" pitchFamily="34" charset="0"/>
              </a:rPr>
              <a:t>TRAINER</a:t>
            </a:r>
          </a:p>
          <a:p>
            <a:endParaRPr lang="en-US" sz="1200" b="1" dirty="0">
              <a:latin typeface="Verdana" panose="020B0604030504040204" pitchFamily="34" charset="0"/>
              <a:ea typeface="Verdana" panose="020B0604030504040204" pitchFamily="34" charset="0"/>
              <a:cs typeface="Verdana" panose="020B0604030504040204" pitchFamily="34" charset="0"/>
            </a:endParaRPr>
          </a:p>
          <a:p>
            <a:r>
              <a:rPr lang="en-US" sz="1200" dirty="0">
                <a:latin typeface="Verdana" panose="020B0604030504040204" pitchFamily="34" charset="0"/>
                <a:ea typeface="Verdana" panose="020B0604030504040204" pitchFamily="34" charset="0"/>
                <a:cs typeface="Verdana" panose="020B0604030504040204" pitchFamily="34" charset="0"/>
              </a:rPr>
              <a:t>“Part of the homework for today’s class was to read two personal stories from Christian and Tanya.  What was your experience of reading these two stories?” </a:t>
            </a:r>
          </a:p>
          <a:p>
            <a:pPr>
              <a:lnSpc>
                <a:spcPct val="107000"/>
              </a:lnSpc>
              <a:spcAft>
                <a:spcPts val="800"/>
              </a:spcAft>
            </a:pPr>
            <a:endParaRPr lang="en-US"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“While no one is required to share their life story during these training sessions, the work of a Peer Supporter involves listening and sharing. Throughout the modules we will read the written stories that Peers and Peer Supporters have shared with us, and also hear some of these stories through video shares. We hope that these videos and readings will demonstrate that there isn’t just one way to share. People share their lived experiences in a variety of different ways and that’s part of what makes Peer Support such an incredible and supportive field: we recognize that everyone is unique and brings something specific and special to their work.”</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9</a:t>
            </a:fld>
            <a:endParaRPr lang="en-US"/>
          </a:p>
        </p:txBody>
      </p:sp>
    </p:spTree>
    <p:extLst>
      <p:ext uri="{BB962C8B-B14F-4D97-AF65-F5344CB8AC3E}">
        <p14:creationId xmlns:p14="http://schemas.microsoft.com/office/powerpoint/2010/main" val="11499379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B343C-4B66-1075-5ED4-086F9EAF80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3E9B250-0F53-71AF-6CBD-EE63621CEF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8E7340E-6909-908D-B169-A83C091CFBE2}"/>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5" name="Footer Placeholder 4">
            <a:extLst>
              <a:ext uri="{FF2B5EF4-FFF2-40B4-BE49-F238E27FC236}">
                <a16:creationId xmlns:a16="http://schemas.microsoft.com/office/drawing/2014/main" id="{52F9BB1C-F60A-9464-DCB9-096F0A71B0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4C3E4-0D2E-035C-D715-2DD125B4076D}"/>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2929598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E3912-0DE9-8321-213D-7D62634357C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FE9332-3C06-5229-B147-EF3E627214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F99341-A63B-0F08-3979-57D98301C95C}"/>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5" name="Footer Placeholder 4">
            <a:extLst>
              <a:ext uri="{FF2B5EF4-FFF2-40B4-BE49-F238E27FC236}">
                <a16:creationId xmlns:a16="http://schemas.microsoft.com/office/drawing/2014/main" id="{E1A4B2D9-0FBF-AF71-CA57-1A216F34D7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490109-B9BA-924B-1E4C-813FFA8A1C8C}"/>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535796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DDEE8E-EF17-6B4D-2E5C-256B423D08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71EBA5-CCB7-8B11-3633-3A08BA667BF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8E3005-3102-45DB-1DF6-A92C7E12A7CC}"/>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5" name="Footer Placeholder 4">
            <a:extLst>
              <a:ext uri="{FF2B5EF4-FFF2-40B4-BE49-F238E27FC236}">
                <a16:creationId xmlns:a16="http://schemas.microsoft.com/office/drawing/2014/main" id="{8A0E8765-7DDC-7DC8-CC96-9CDF999715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B77FF2-0AAA-66AA-B92A-2437A1557F6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4161636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9634" y="0"/>
            <a:ext cx="12211267" cy="6876000"/>
          </a:xfrm>
          <a:prstGeom prst="rect">
            <a:avLst/>
          </a:prstGeom>
        </p:spPr>
      </p:pic>
      <p:sp>
        <p:nvSpPr>
          <p:cNvPr id="2" name="Title 1"/>
          <p:cNvSpPr>
            <a:spLocks noGrp="1"/>
          </p:cNvSpPr>
          <p:nvPr>
            <p:ph type="ctrTitle"/>
          </p:nvPr>
        </p:nvSpPr>
        <p:spPr>
          <a:xfrm>
            <a:off x="5795158" y="2793092"/>
            <a:ext cx="5998895"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edit Master title style</a:t>
            </a:r>
          </a:p>
        </p:txBody>
      </p:sp>
      <p:sp>
        <p:nvSpPr>
          <p:cNvPr id="3" name="Subtitle 2"/>
          <p:cNvSpPr>
            <a:spLocks noGrp="1"/>
          </p:cNvSpPr>
          <p:nvPr>
            <p:ph type="subTitle" idx="1"/>
          </p:nvPr>
        </p:nvSpPr>
        <p:spPr>
          <a:xfrm>
            <a:off x="5795158" y="4349115"/>
            <a:ext cx="5983265" cy="347929"/>
          </a:xfrm>
          <a:prstGeom prst="rect">
            <a:avLst/>
          </a:prstGeom>
        </p:spPr>
        <p:txBody>
          <a:bodyPr anchor="ctr" anchorCtr="0">
            <a:no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9035223" y="5053752"/>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9CC3F28B-2506-3447-B60D-A50F2F6E8F65}" type="datetime4">
              <a:rPr lang="en-CA" smtClean="0"/>
              <a:t>June 13, 2024</a:t>
            </a:fld>
            <a:endParaRPr lang="en-US"/>
          </a:p>
        </p:txBody>
      </p:sp>
    </p:spTree>
    <p:extLst>
      <p:ext uri="{BB962C8B-B14F-4D97-AF65-F5344CB8AC3E}">
        <p14:creationId xmlns:p14="http://schemas.microsoft.com/office/powerpoint/2010/main" val="33511060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55" name="Picture 54">
            <a:extLst>
              <a:ext uri="{FF2B5EF4-FFF2-40B4-BE49-F238E27FC236}">
                <a16:creationId xmlns:a16="http://schemas.microsoft.com/office/drawing/2014/main" id="{66011E11-8B3E-C049-A929-000719FFBA00}"/>
              </a:ext>
            </a:extLst>
          </p:cNvPr>
          <p:cNvPicPr>
            <a:picLocks noChangeAspect="1"/>
          </p:cNvPicPr>
          <p:nvPr userDrawn="1"/>
        </p:nvPicPr>
        <p:blipFill>
          <a:blip r:embed="rId2"/>
          <a:stretch>
            <a:fillRect/>
          </a:stretch>
        </p:blipFill>
        <p:spPr>
          <a:xfrm>
            <a:off x="-1465" y="0"/>
            <a:ext cx="12211267" cy="6876000"/>
          </a:xfrm>
          <a:prstGeom prst="rect">
            <a:avLst/>
          </a:prstGeom>
        </p:spPr>
      </p:pic>
      <p:sp>
        <p:nvSpPr>
          <p:cNvPr id="2" name="Title 1"/>
          <p:cNvSpPr>
            <a:spLocks noGrp="1"/>
          </p:cNvSpPr>
          <p:nvPr>
            <p:ph type="ctrTitle"/>
          </p:nvPr>
        </p:nvSpPr>
        <p:spPr>
          <a:xfrm>
            <a:off x="6824383" y="2928528"/>
            <a:ext cx="4954040" cy="723601"/>
          </a:xfrm>
          <a:prstGeom prst="rect">
            <a:avLst/>
          </a:prstGeom>
        </p:spPr>
        <p:txBody>
          <a:bodyPr anchor="ctr" anchorCtr="0">
            <a:noAutofit/>
          </a:bodyPr>
          <a:lstStyle>
            <a:lvl1pPr algn="r">
              <a:lnSpc>
                <a:spcPts val="5080"/>
              </a:lnSpc>
              <a:defRPr sz="4400" b="0" i="0" kern="0" spc="120" baseline="0">
                <a:solidFill>
                  <a:schemeClr val="bg1"/>
                </a:solidFill>
                <a:latin typeface="IvyPresto Display SemiBold" panose="020B0404020101010102" pitchFamily="34" charset="0"/>
              </a:defRPr>
            </a:lvl1pPr>
          </a:lstStyle>
          <a:p>
            <a:r>
              <a:rPr lang="en-US"/>
              <a:t>Click to edit Master title style</a:t>
            </a:r>
          </a:p>
        </p:txBody>
      </p:sp>
      <p:sp>
        <p:nvSpPr>
          <p:cNvPr id="3" name="Subtitle 2"/>
          <p:cNvSpPr>
            <a:spLocks noGrp="1"/>
          </p:cNvSpPr>
          <p:nvPr>
            <p:ph type="subTitle" idx="1"/>
          </p:nvPr>
        </p:nvSpPr>
        <p:spPr>
          <a:xfrm>
            <a:off x="6776077" y="4372303"/>
            <a:ext cx="5002346" cy="481502"/>
          </a:xfrm>
          <a:prstGeom prst="rect">
            <a:avLst/>
          </a:prstGeom>
        </p:spPr>
        <p:txBody>
          <a:bodyPr anchor="ctr" anchorCtr="0">
            <a:norm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9035223" y="5170035"/>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5A68C9F6-FF32-FD47-B7B0-C605A8231561}" type="datetime4">
              <a:rPr lang="en-CA" smtClean="0"/>
              <a:t>June 13, 2024</a:t>
            </a:fld>
            <a:endParaRPr lang="en-US"/>
          </a:p>
        </p:txBody>
      </p:sp>
      <p:sp>
        <p:nvSpPr>
          <p:cNvPr id="47" name="Picture Placeholder 46">
            <a:extLst>
              <a:ext uri="{FF2B5EF4-FFF2-40B4-BE49-F238E27FC236}">
                <a16:creationId xmlns:a16="http://schemas.microsoft.com/office/drawing/2014/main" id="{88A10EBD-4C79-BB40-8857-E481CB0B1C9D}"/>
              </a:ext>
            </a:extLst>
          </p:cNvPr>
          <p:cNvSpPr>
            <a:spLocks noGrp="1"/>
          </p:cNvSpPr>
          <p:nvPr>
            <p:ph type="pic" sz="quarter" idx="11" hasCustomPrompt="1"/>
          </p:nvPr>
        </p:nvSpPr>
        <p:spPr>
          <a:xfrm>
            <a:off x="-40747" y="-16116"/>
            <a:ext cx="6867615" cy="6904219"/>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7615" h="6904219">
                <a:moveTo>
                  <a:pt x="3610779" y="1179"/>
                </a:moveTo>
                <a:cubicBezTo>
                  <a:pt x="3591108" y="20843"/>
                  <a:pt x="5965291" y="-20061"/>
                  <a:pt x="5930872" y="14352"/>
                </a:cubicBezTo>
                <a:cubicBezTo>
                  <a:pt x="7817167" y="1296001"/>
                  <a:pt x="6417160" y="5327490"/>
                  <a:pt x="5528844" y="6904219"/>
                </a:cubicBezTo>
                <a:lnTo>
                  <a:pt x="0" y="6888415"/>
                </a:lnTo>
                <a:lnTo>
                  <a:pt x="20941" y="5380703"/>
                </a:lnTo>
                <a:cubicBezTo>
                  <a:pt x="922062" y="3238521"/>
                  <a:pt x="2018624" y="998616"/>
                  <a:pt x="3610779" y="1179"/>
                </a:cubicBezTo>
                <a:close/>
              </a:path>
            </a:pathLst>
          </a:custGeom>
          <a:solidFill>
            <a:schemeClr val="bg1"/>
          </a:solidFill>
        </p:spPr>
        <p:txBody>
          <a:bodyPr anchor="ctr" anchorCtr="0">
            <a:normAutofit/>
          </a:bodyPr>
          <a:lstStyle>
            <a:lvl1pPr marL="0" indent="0" algn="ctr">
              <a:buFontTx/>
              <a:buNone/>
              <a:defRPr sz="1500" baseline="0">
                <a:latin typeface="MuktaMahee Regular" panose="020B0000000000000000" pitchFamily="34" charset="77"/>
              </a:defRPr>
            </a:lvl1pPr>
          </a:lstStyle>
          <a:p>
            <a:r>
              <a:rPr lang="en-US"/>
              <a:t>[ Insert Picture ]</a:t>
            </a:r>
          </a:p>
        </p:txBody>
      </p:sp>
      <p:pic>
        <p:nvPicPr>
          <p:cNvPr id="57" name="Graphic 56">
            <a:extLst>
              <a:ext uri="{FF2B5EF4-FFF2-40B4-BE49-F238E27FC236}">
                <a16:creationId xmlns:a16="http://schemas.microsoft.com/office/drawing/2014/main" id="{1E5173D1-8FD4-BC42-AF6B-5BD507BE96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417561" y="6213260"/>
            <a:ext cx="255744" cy="135394"/>
          </a:xfrm>
          <a:prstGeom prst="rect">
            <a:avLst/>
          </a:prstGeom>
        </p:spPr>
      </p:pic>
      <p:sp>
        <p:nvSpPr>
          <p:cNvPr id="60" name="Text Placeholder 59">
            <a:extLst>
              <a:ext uri="{FF2B5EF4-FFF2-40B4-BE49-F238E27FC236}">
                <a16:creationId xmlns:a16="http://schemas.microsoft.com/office/drawing/2014/main" id="{8532C6F0-570A-D143-BE3A-DF289FC46752}"/>
              </a:ext>
            </a:extLst>
          </p:cNvPr>
          <p:cNvSpPr>
            <a:spLocks noGrp="1"/>
          </p:cNvSpPr>
          <p:nvPr>
            <p:ph type="body" sz="quarter" idx="12" hasCustomPrompt="1"/>
          </p:nvPr>
        </p:nvSpPr>
        <p:spPr>
          <a:xfrm>
            <a:off x="6776077" y="6096299"/>
            <a:ext cx="4573951" cy="238423"/>
          </a:xfrm>
          <a:prstGeom prst="rect">
            <a:avLst/>
          </a:prstGeom>
        </p:spPr>
        <p:txBody>
          <a:bodyPr anchor="ctr" anchorCtr="0">
            <a:noAutofit/>
          </a:bodyPr>
          <a:lstStyle>
            <a:lvl1pPr marL="0" indent="0" algn="r">
              <a:buFontTx/>
              <a:buNone/>
              <a:defRPr sz="1100" kern="0" spc="0" baseline="0">
                <a:solidFill>
                  <a:schemeClr val="bg1"/>
                </a:solidFill>
                <a:latin typeface="MuktaMahee ExtraLight" panose="020B0000000000000000" pitchFamily="34" charset="77"/>
              </a:defRPr>
            </a:lvl1pPr>
            <a:lvl2pPr marL="457200" indent="0">
              <a:buNone/>
              <a:defRPr/>
            </a:lvl2pPr>
          </a:lstStyle>
          <a:p>
            <a:pPr lvl="0"/>
            <a:r>
              <a:rPr lang="en-US"/>
              <a:t>Click to edit Video Hyperlink</a:t>
            </a:r>
          </a:p>
        </p:txBody>
      </p:sp>
    </p:spTree>
    <p:extLst>
      <p:ext uri="{BB962C8B-B14F-4D97-AF65-F5344CB8AC3E}">
        <p14:creationId xmlns:p14="http://schemas.microsoft.com/office/powerpoint/2010/main" val="566556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9634" y="0"/>
            <a:ext cx="12211267" cy="6876000"/>
          </a:xfrm>
          <a:prstGeom prst="rect">
            <a:avLst/>
          </a:prstGeom>
        </p:spPr>
      </p:pic>
      <p:sp>
        <p:nvSpPr>
          <p:cNvPr id="2" name="Title 1"/>
          <p:cNvSpPr>
            <a:spLocks noGrp="1"/>
          </p:cNvSpPr>
          <p:nvPr>
            <p:ph type="ctrTitle"/>
          </p:nvPr>
        </p:nvSpPr>
        <p:spPr>
          <a:xfrm>
            <a:off x="5795158" y="2793092"/>
            <a:ext cx="5998895"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edit Master title style</a:t>
            </a:r>
          </a:p>
        </p:txBody>
      </p:sp>
      <p:sp>
        <p:nvSpPr>
          <p:cNvPr id="3" name="Subtitle 2"/>
          <p:cNvSpPr>
            <a:spLocks noGrp="1"/>
          </p:cNvSpPr>
          <p:nvPr>
            <p:ph type="subTitle" idx="1"/>
          </p:nvPr>
        </p:nvSpPr>
        <p:spPr>
          <a:xfrm>
            <a:off x="5795158" y="4349115"/>
            <a:ext cx="5983265" cy="347929"/>
          </a:xfrm>
          <a:prstGeom prst="rect">
            <a:avLst/>
          </a:prstGeom>
        </p:spPr>
        <p:txBody>
          <a:bodyPr anchor="ctr" anchorCtr="0">
            <a:no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9035223" y="5053752"/>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9CC3F28B-2506-3447-B60D-A50F2F6E8F65}" type="datetime4">
              <a:rPr lang="en-CA" smtClean="0"/>
              <a:t>June 13, 2024</a:t>
            </a:fld>
            <a:endParaRPr lang="en-US"/>
          </a:p>
        </p:txBody>
      </p:sp>
      <p:pic>
        <p:nvPicPr>
          <p:cNvPr id="57" name="Graphic 56">
            <a:extLst>
              <a:ext uri="{FF2B5EF4-FFF2-40B4-BE49-F238E27FC236}">
                <a16:creationId xmlns:a16="http://schemas.microsoft.com/office/drawing/2014/main" id="{1E5173D1-8FD4-BC42-AF6B-5BD507BE96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417561" y="6213260"/>
            <a:ext cx="255744" cy="135394"/>
          </a:xfrm>
          <a:prstGeom prst="rect">
            <a:avLst/>
          </a:prstGeom>
        </p:spPr>
      </p:pic>
      <p:sp>
        <p:nvSpPr>
          <p:cNvPr id="60" name="Text Placeholder 59">
            <a:extLst>
              <a:ext uri="{FF2B5EF4-FFF2-40B4-BE49-F238E27FC236}">
                <a16:creationId xmlns:a16="http://schemas.microsoft.com/office/drawing/2014/main" id="{8532C6F0-570A-D143-BE3A-DF289FC46752}"/>
              </a:ext>
            </a:extLst>
          </p:cNvPr>
          <p:cNvSpPr>
            <a:spLocks noGrp="1"/>
          </p:cNvSpPr>
          <p:nvPr>
            <p:ph type="body" sz="quarter" idx="12" hasCustomPrompt="1"/>
          </p:nvPr>
        </p:nvSpPr>
        <p:spPr>
          <a:xfrm>
            <a:off x="5795158" y="6140711"/>
            <a:ext cx="5554870" cy="148094"/>
          </a:xfrm>
          <a:prstGeom prst="rect">
            <a:avLst/>
          </a:prstGeom>
        </p:spPr>
        <p:txBody>
          <a:bodyPr anchor="ctr" anchorCtr="0">
            <a:noAutofit/>
          </a:bodyPr>
          <a:lstStyle>
            <a:lvl1pPr marL="0" indent="0" algn="r">
              <a:buFontTx/>
              <a:buNone/>
              <a:defRPr sz="1100" kern="0" spc="0" baseline="0">
                <a:solidFill>
                  <a:schemeClr val="bg1"/>
                </a:solidFill>
                <a:latin typeface="MuktaMahee ExtraLight" panose="020B0000000000000000" pitchFamily="34" charset="77"/>
              </a:defRPr>
            </a:lvl1pPr>
            <a:lvl2pPr marL="457200" indent="0">
              <a:buNone/>
              <a:defRPr/>
            </a:lvl2pPr>
          </a:lstStyle>
          <a:p>
            <a:pPr lvl="0"/>
            <a:r>
              <a:rPr lang="en-US"/>
              <a:t>Click to edit Video Hyperlink</a:t>
            </a:r>
          </a:p>
        </p:txBody>
      </p:sp>
    </p:spTree>
    <p:extLst>
      <p:ext uri="{BB962C8B-B14F-4D97-AF65-F5344CB8AC3E}">
        <p14:creationId xmlns:p14="http://schemas.microsoft.com/office/powerpoint/2010/main" val="13064434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CECC60B-7181-BF48-A31F-551094D6F799}"/>
              </a:ext>
            </a:extLst>
          </p:cNvPr>
          <p:cNvPicPr>
            <a:picLocks noChangeAspect="1"/>
          </p:cNvPicPr>
          <p:nvPr userDrawn="1"/>
        </p:nvPicPr>
        <p:blipFill>
          <a:blip r:embed="rId2"/>
          <a:stretch>
            <a:fillRect/>
          </a:stretch>
        </p:blipFill>
        <p:spPr>
          <a:xfrm>
            <a:off x="0" y="0"/>
            <a:ext cx="12211267" cy="6876000"/>
          </a:xfrm>
          <a:prstGeom prst="rect">
            <a:avLst/>
          </a:prstGeom>
        </p:spPr>
      </p:pic>
      <p:sp>
        <p:nvSpPr>
          <p:cNvPr id="4" name="Date Placeholder 3"/>
          <p:cNvSpPr>
            <a:spLocks noGrp="1"/>
          </p:cNvSpPr>
          <p:nvPr>
            <p:ph type="dt" sz="half" idx="10"/>
          </p:nvPr>
        </p:nvSpPr>
        <p:spPr>
          <a:xfrm>
            <a:off x="430734" y="6131817"/>
            <a:ext cx="2743200" cy="365125"/>
          </a:xfrm>
          <a:prstGeom prst="rect">
            <a:avLst/>
          </a:prstGeom>
        </p:spPr>
        <p:txBody>
          <a:bodyPr/>
          <a:lstStyle>
            <a:lvl1pPr>
              <a:defRPr sz="1400" baseline="0">
                <a:solidFill>
                  <a:schemeClr val="bg1"/>
                </a:solidFill>
                <a:latin typeface="MuktaMahee Regular" panose="020B0000000000000000" pitchFamily="34" charset="77"/>
              </a:defRPr>
            </a:lvl1pPr>
          </a:lstStyle>
          <a:p>
            <a:fld id="{E26F2E13-0947-9641-AE04-1B3E5F3DDF72}" type="datetime4">
              <a:rPr lang="en-CA" smtClean="0"/>
              <a:t>June 13, 2024</a:t>
            </a:fld>
            <a:endParaRPr lang="en-US"/>
          </a:p>
        </p:txBody>
      </p:sp>
      <p:sp>
        <p:nvSpPr>
          <p:cNvPr id="16" name="Title 1">
            <a:extLst>
              <a:ext uri="{FF2B5EF4-FFF2-40B4-BE49-F238E27FC236}">
                <a16:creationId xmlns:a16="http://schemas.microsoft.com/office/drawing/2014/main" id="{E3E72DC8-7C11-E343-B309-79821FD3D417}"/>
              </a:ext>
              <a:ext uri="{C183D7F6-B498-43B3-948B-1728B52AA6E4}">
                <adec:decorative xmlns:adec="http://schemas.microsoft.com/office/drawing/2017/decorative" val="1"/>
              </a:ext>
            </a:extLst>
          </p:cNvPr>
          <p:cNvSpPr>
            <a:spLocks noGrp="1"/>
          </p:cNvSpPr>
          <p:nvPr>
            <p:ph type="ctrTitle"/>
          </p:nvPr>
        </p:nvSpPr>
        <p:spPr>
          <a:xfrm>
            <a:off x="6095999" y="2082208"/>
            <a:ext cx="5574127" cy="427993"/>
          </a:xfrm>
          <a:prstGeom prst="rect">
            <a:avLst/>
          </a:prstGeom>
        </p:spPr>
        <p:txBody>
          <a:bodyPr anchor="ctr" anchorCtr="0">
            <a:noAutofit/>
          </a:bodyPr>
          <a:lstStyle>
            <a:lvl1pPr algn="l">
              <a:lnSpc>
                <a:spcPts val="5080"/>
              </a:lnSpc>
              <a:defRPr sz="3900" b="0" i="0" kern="0" spc="120" baseline="0">
                <a:solidFill>
                  <a:schemeClr val="tx1"/>
                </a:solidFill>
                <a:latin typeface="IvyPresto Display SemiBold" panose="020B0404020101010102" pitchFamily="34" charset="0"/>
              </a:defRPr>
            </a:lvl1pPr>
          </a:lstStyle>
          <a:p>
            <a:r>
              <a:rPr lang="en-US"/>
              <a:t>Click to edit Master title style</a:t>
            </a:r>
          </a:p>
        </p:txBody>
      </p:sp>
      <p:sp>
        <p:nvSpPr>
          <p:cNvPr id="30" name="Text Placeholder 23">
            <a:extLst>
              <a:ext uri="{FF2B5EF4-FFF2-40B4-BE49-F238E27FC236}">
                <a16:creationId xmlns:a16="http://schemas.microsoft.com/office/drawing/2014/main" id="{B80847DF-EFD6-1546-B8CF-F0942B5F71CD}"/>
              </a:ext>
            </a:extLst>
          </p:cNvPr>
          <p:cNvSpPr>
            <a:spLocks noGrp="1"/>
          </p:cNvSpPr>
          <p:nvPr>
            <p:ph type="body" sz="quarter" idx="13" hasCustomPrompt="1"/>
          </p:nvPr>
        </p:nvSpPr>
        <p:spPr>
          <a:xfrm>
            <a:off x="6061767" y="2881061"/>
            <a:ext cx="5657909" cy="3203481"/>
          </a:xfrm>
          <a:prstGeom prst="rect">
            <a:avLst/>
          </a:prstGeom>
        </p:spPr>
        <p:txBody>
          <a:bodyPr numCol="2" spcCol="504000">
            <a:normAutofit/>
          </a:bodyPr>
          <a:lstStyle>
            <a:lvl1pPr marL="288000" indent="-288000">
              <a:lnSpc>
                <a:spcPts val="1920"/>
              </a:lnSpc>
              <a:spcBef>
                <a:spcPts val="0"/>
              </a:spcBef>
              <a:spcAft>
                <a:spcPts val="2000"/>
              </a:spcAft>
              <a:buClr>
                <a:schemeClr val="tx1"/>
              </a:buClr>
              <a:buSzPct val="140000"/>
              <a:buFont typeface="+mj-lt"/>
              <a:buAutoNum type="arabicPeriod"/>
              <a:defRPr sz="1600" kern="0" spc="10" baseline="0">
                <a:latin typeface="MuktaMahee Light" panose="020B0000000000000000" pitchFamily="34" charset="77"/>
              </a:defRPr>
            </a:lvl1pPr>
          </a:lstStyle>
          <a:p>
            <a:pPr lvl="0"/>
            <a:r>
              <a:rPr lang="en-US"/>
              <a:t>Click to edit Contents</a:t>
            </a:r>
          </a:p>
        </p:txBody>
      </p:sp>
      <p:sp>
        <p:nvSpPr>
          <p:cNvPr id="9" name="Subtitle 2">
            <a:extLst>
              <a:ext uri="{FF2B5EF4-FFF2-40B4-BE49-F238E27FC236}">
                <a16:creationId xmlns:a16="http://schemas.microsoft.com/office/drawing/2014/main" id="{94C1B939-76AB-2B42-8DD3-93FDDA198F51}"/>
              </a:ext>
            </a:extLst>
          </p:cNvPr>
          <p:cNvSpPr>
            <a:spLocks noGrp="1"/>
          </p:cNvSpPr>
          <p:nvPr>
            <p:ph type="subTitle" idx="1"/>
          </p:nvPr>
        </p:nvSpPr>
        <p:spPr>
          <a:xfrm>
            <a:off x="6101205" y="1621446"/>
            <a:ext cx="5578065" cy="347929"/>
          </a:xfrm>
          <a:prstGeom prst="rect">
            <a:avLst/>
          </a:prstGeom>
        </p:spPr>
        <p:txBody>
          <a:bodyPr anchor="b" anchorCtr="0">
            <a:noAutofit/>
          </a:bodyPr>
          <a:lstStyle>
            <a:lvl1pPr marL="0" indent="0" algn="l">
              <a:buNone/>
              <a:defRPr sz="1800" kern="0" spc="80" baseline="0">
                <a:solidFill>
                  <a:srgbClr val="F7543D"/>
                </a:solidFill>
                <a:latin typeface="IvyPresto Display SemiBold" panose="020B0404020101010102"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Slide Number Placeholder 5">
            <a:extLst>
              <a:ext uri="{FF2B5EF4-FFF2-40B4-BE49-F238E27FC236}">
                <a16:creationId xmlns:a16="http://schemas.microsoft.com/office/drawing/2014/main" id="{2ED947E2-3075-6140-9CA4-AA3A3994C0D9}"/>
              </a:ext>
            </a:extLst>
          </p:cNvPr>
          <p:cNvSpPr>
            <a:spLocks noGrp="1"/>
          </p:cNvSpPr>
          <p:nvPr>
            <p:ph type="sldNum" sz="quarter" idx="12"/>
          </p:nvPr>
        </p:nvSpPr>
        <p:spPr>
          <a:xfrm>
            <a:off x="9030957" y="6130514"/>
            <a:ext cx="2743200" cy="365125"/>
          </a:xfrm>
        </p:spPr>
        <p:txBody>
          <a:bodyPr/>
          <a:lstStyle>
            <a:lvl1pPr>
              <a:defRPr sz="1200" baseline="0">
                <a:solidFill>
                  <a:schemeClr val="tx1"/>
                </a:solidFill>
                <a:latin typeface="MuktaMahee ExtraLight" panose="020B0000000000000000" pitchFamily="34" charset="77"/>
              </a:defRPr>
            </a:lvl1pPr>
          </a:lstStyle>
          <a:p>
            <a:fld id="{A738FFEA-31A8-2A45-BE95-11B41D2245F5}" type="slidenum">
              <a:rPr lang="en-US" smtClean="0"/>
              <a:pPr/>
              <a:t>‹#›</a:t>
            </a:fld>
            <a:endParaRPr lang="en-US"/>
          </a:p>
        </p:txBody>
      </p:sp>
    </p:spTree>
    <p:extLst>
      <p:ext uri="{BB962C8B-B14F-4D97-AF65-F5344CB8AC3E}">
        <p14:creationId xmlns:p14="http://schemas.microsoft.com/office/powerpoint/2010/main" val="3801667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E3DCCB8-2C0B-5343-899A-399253D21614}"/>
              </a:ext>
            </a:extLst>
          </p:cNvPr>
          <p:cNvPicPr>
            <a:picLocks noChangeAspect="1"/>
          </p:cNvPicPr>
          <p:nvPr userDrawn="1"/>
        </p:nvPicPr>
        <p:blipFill>
          <a:blip r:embed="rId2"/>
          <a:stretch>
            <a:fillRect/>
          </a:stretch>
        </p:blipFill>
        <p:spPr>
          <a:xfrm>
            <a:off x="-3077" y="-9427"/>
            <a:ext cx="12211267" cy="6876000"/>
          </a:xfrm>
          <a:prstGeom prst="rect">
            <a:avLst/>
          </a:prstGeom>
        </p:spPr>
      </p:pic>
      <p:sp>
        <p:nvSpPr>
          <p:cNvPr id="2" name="Title 1"/>
          <p:cNvSpPr>
            <a:spLocks noGrp="1"/>
          </p:cNvSpPr>
          <p:nvPr>
            <p:ph type="ctrTitle"/>
          </p:nvPr>
        </p:nvSpPr>
        <p:spPr>
          <a:xfrm>
            <a:off x="5846643" y="3025020"/>
            <a:ext cx="5934119" cy="723601"/>
          </a:xfrm>
          <a:prstGeom prst="rect">
            <a:avLst/>
          </a:prstGeom>
        </p:spPr>
        <p:txBody>
          <a:bodyPr anchor="t" anchorCtr="0">
            <a:noAutofit/>
          </a:bodyPr>
          <a:lstStyle>
            <a:lvl1pPr algn="r">
              <a:lnSpc>
                <a:spcPts val="5900"/>
              </a:lnSpc>
              <a:defRPr sz="4000" b="0" i="0" kern="0" spc="80" baseline="0">
                <a:solidFill>
                  <a:schemeClr val="bg1"/>
                </a:solidFill>
                <a:latin typeface="IvyPresto Display SemiBold" panose="020B0404020101010102" pitchFamily="34" charset="0"/>
              </a:defRPr>
            </a:lvl1pPr>
          </a:lstStyle>
          <a:p>
            <a:r>
              <a:rPr lang="en-US"/>
              <a:t>Click to edit Master title style</a:t>
            </a:r>
          </a:p>
        </p:txBody>
      </p:sp>
      <p:sp>
        <p:nvSpPr>
          <p:cNvPr id="3" name="Subtitle 2"/>
          <p:cNvSpPr>
            <a:spLocks noGrp="1"/>
          </p:cNvSpPr>
          <p:nvPr>
            <p:ph type="subTitle" idx="1"/>
          </p:nvPr>
        </p:nvSpPr>
        <p:spPr>
          <a:xfrm>
            <a:off x="5844305" y="2718327"/>
            <a:ext cx="5934119" cy="347929"/>
          </a:xfrm>
          <a:prstGeom prst="rect">
            <a:avLst/>
          </a:prstGeom>
        </p:spPr>
        <p:txBody>
          <a:bodyPr anchor="ctr" anchorCtr="0">
            <a:noAutofit/>
          </a:bodyPr>
          <a:lstStyle>
            <a:lvl1pPr marL="0" indent="0" algn="r">
              <a:buNone/>
              <a:defRPr sz="1800" kern="0" spc="110" baseline="0">
                <a:solidFill>
                  <a:schemeClr val="tx1"/>
                </a:solidFill>
                <a:latin typeface="IvyPresto Display SemiBold" panose="020B0404020101010102"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Date Placeholder 3">
            <a:extLst>
              <a:ext uri="{FF2B5EF4-FFF2-40B4-BE49-F238E27FC236}">
                <a16:creationId xmlns:a16="http://schemas.microsoft.com/office/drawing/2014/main" id="{66E73370-18CB-A34D-945E-F5EF442BD6F7}"/>
              </a:ext>
            </a:extLst>
          </p:cNvPr>
          <p:cNvSpPr>
            <a:spLocks noGrp="1"/>
          </p:cNvSpPr>
          <p:nvPr>
            <p:ph type="dt" sz="half" idx="10"/>
          </p:nvPr>
        </p:nvSpPr>
        <p:spPr>
          <a:xfrm>
            <a:off x="9035223" y="6131820"/>
            <a:ext cx="2743200" cy="365125"/>
          </a:xfrm>
          <a:prstGeom prst="rect">
            <a:avLst/>
          </a:prstGeom>
        </p:spPr>
        <p:txBody>
          <a:bodyPr/>
          <a:lstStyle>
            <a:lvl1pPr algn="r">
              <a:defRPr sz="1400" baseline="0">
                <a:solidFill>
                  <a:schemeClr val="bg1"/>
                </a:solidFill>
                <a:latin typeface="MuktaMahee ExtraLight" panose="020B0000000000000000" pitchFamily="34" charset="77"/>
              </a:defRPr>
            </a:lvl1pPr>
          </a:lstStyle>
          <a:p>
            <a:fld id="{4E1638B4-F06D-EF4E-93FE-46FF86A8FE3B}" type="datetime4">
              <a:rPr lang="en-CA" smtClean="0"/>
              <a:t>June 13, 2024</a:t>
            </a:fld>
            <a:endParaRPr lang="en-US"/>
          </a:p>
        </p:txBody>
      </p:sp>
      <p:sp>
        <p:nvSpPr>
          <p:cNvPr id="17" name="Subtitle 2">
            <a:extLst>
              <a:ext uri="{FF2B5EF4-FFF2-40B4-BE49-F238E27FC236}">
                <a16:creationId xmlns:a16="http://schemas.microsoft.com/office/drawing/2014/main" id="{630827DF-E257-B244-B21D-E9FA48E74ECF}"/>
              </a:ext>
            </a:extLst>
          </p:cNvPr>
          <p:cNvSpPr txBox="1">
            <a:spLocks/>
          </p:cNvSpPr>
          <p:nvPr userDrawn="1"/>
        </p:nvSpPr>
        <p:spPr>
          <a:xfrm>
            <a:off x="6776077" y="2368407"/>
            <a:ext cx="5002346" cy="347929"/>
          </a:xfrm>
          <a:prstGeom prst="rect">
            <a:avLst/>
          </a:prstGeom>
        </p:spPr>
        <p:txBody>
          <a:bodyPr vert="horz" lIns="91440" tIns="45720" rIns="91440" bIns="45720" rtlCol="0" anchor="ctr" anchorCtr="0">
            <a:normAutofit fontScale="92500" lnSpcReduction="10000"/>
          </a:bodyPr>
          <a:lstStyle>
            <a:lvl1pPr marL="0" indent="0" algn="r" defTabSz="914400" rtl="0" eaLnBrk="1" latinLnBrk="0" hangingPunct="1">
              <a:lnSpc>
                <a:spcPct val="90000"/>
              </a:lnSpc>
              <a:spcBef>
                <a:spcPts val="1000"/>
              </a:spcBef>
              <a:buFont typeface="Arial" panose="020B0604020202020204" pitchFamily="34" charset="0"/>
              <a:buNone/>
              <a:defRPr sz="2100" kern="0" spc="20" baseline="0">
                <a:solidFill>
                  <a:schemeClr val="bg1"/>
                </a:solidFill>
                <a:latin typeface="MuktaMahee Regular" panose="020B0000000000000000" pitchFamily="34"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a:p>
        </p:txBody>
      </p:sp>
      <p:sp>
        <p:nvSpPr>
          <p:cNvPr id="23" name="Subtitle 2">
            <a:extLst>
              <a:ext uri="{FF2B5EF4-FFF2-40B4-BE49-F238E27FC236}">
                <a16:creationId xmlns:a16="http://schemas.microsoft.com/office/drawing/2014/main" id="{290FB613-463D-594F-9301-78A56AA37FD3}"/>
              </a:ext>
            </a:extLst>
          </p:cNvPr>
          <p:cNvSpPr txBox="1">
            <a:spLocks/>
          </p:cNvSpPr>
          <p:nvPr userDrawn="1"/>
        </p:nvSpPr>
        <p:spPr>
          <a:xfrm>
            <a:off x="6287076" y="1816627"/>
            <a:ext cx="5402447" cy="347929"/>
          </a:xfrm>
          <a:prstGeom prst="rect">
            <a:avLst/>
          </a:prstGeom>
        </p:spPr>
        <p:txBody>
          <a:bodyPr vert="horz" lIns="91440" tIns="45720" rIns="91440" bIns="45720" rtlCol="0" anchor="ctr" anchorCtr="0">
            <a:noAutofit/>
          </a:bodyPr>
          <a:lstStyle>
            <a:lvl1pPr marL="0" indent="0" algn="r" defTabSz="914400" rtl="0" eaLnBrk="1" latinLnBrk="0" hangingPunct="1">
              <a:lnSpc>
                <a:spcPct val="90000"/>
              </a:lnSpc>
              <a:spcBef>
                <a:spcPts val="1000"/>
              </a:spcBef>
              <a:buFont typeface="Arial" panose="020B0604020202020204" pitchFamily="34" charset="0"/>
              <a:buNone/>
              <a:defRPr sz="1800" kern="0" spc="110" baseline="0">
                <a:solidFill>
                  <a:schemeClr val="tx1"/>
                </a:solidFill>
                <a:latin typeface="IvyPresto Display" panose="020B0404020101010102"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28860949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Only 1">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12700" y="0"/>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1759527" y="2582662"/>
            <a:ext cx="8654473" cy="433077"/>
          </a:xfrm>
          <a:prstGeom prst="rect">
            <a:avLst/>
          </a:prstGeom>
        </p:spPr>
        <p:txBody>
          <a:bodyPr anchor="t" anchorCtr="0">
            <a:noAutofit/>
          </a:bodyPr>
          <a:lstStyle>
            <a:lvl1pPr marL="0" indent="0" algn="ctr">
              <a:lnSpc>
                <a:spcPts val="3000"/>
              </a:lnSpc>
              <a:buNone/>
              <a:defRPr sz="2500" b="0" i="0" kern="0" spc="10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1759527" y="3289393"/>
            <a:ext cx="8654473" cy="2165147"/>
          </a:xfrm>
          <a:prstGeom prst="rect">
            <a:avLst/>
          </a:prstGeom>
        </p:spPr>
        <p:txBody>
          <a:bodyPr>
            <a:noAutofit/>
          </a:bodyPr>
          <a:lstStyle>
            <a:lvl1pPr marL="0" indent="0" algn="ctr">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10397751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Only 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0" y="18472"/>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1" i="0" kern="0" spc="100" baseline="0">
                <a:solidFill>
                  <a:schemeClr val="tx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328" y="3447472"/>
            <a:ext cx="2854036" cy="513607"/>
          </a:xfrm>
          <a:prstGeom prst="rect">
            <a:avLst/>
          </a:prstGeom>
        </p:spPr>
        <p:txBody>
          <a:bodyPr anchor="ctr" anchorCtr="0">
            <a:noAutofit/>
          </a:bodyPr>
          <a:lstStyle>
            <a:lvl1pPr marL="0" indent="0" algn="l">
              <a:lnSpc>
                <a:spcPts val="3200"/>
              </a:lnSpc>
              <a:buNone/>
              <a:defRPr sz="2500" b="0" i="0" kern="0" spc="10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4399397" y="2034371"/>
            <a:ext cx="7063260" cy="3820759"/>
          </a:xfrm>
          <a:prstGeom prst="rect">
            <a:avLst/>
          </a:prstGeom>
        </p:spPr>
        <p:txBody>
          <a:bodyPr numCol="2" spcCol="324000">
            <a:noAutofit/>
          </a:bodyPr>
          <a:lstStyle>
            <a:lvl1pPr marL="226800" indent="-226800" algn="l">
              <a:lnSpc>
                <a:spcPts val="2200"/>
              </a:lnSpc>
              <a:spcBef>
                <a:spcPts val="0"/>
              </a:spcBef>
              <a:spcAft>
                <a:spcPts val="900"/>
              </a:spcAft>
              <a:buFont typeface="Arial" panose="020B0604020202020204" pitchFamily="34" charset="0"/>
              <a:buChar char="•"/>
              <a:defRPr sz="15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7863665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Only 3">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26F453A5-0063-0545-959C-BB8E20412D67}"/>
              </a:ext>
            </a:extLst>
          </p:cNvPr>
          <p:cNvPicPr>
            <a:picLocks noChangeAspect="1"/>
          </p:cNvPicPr>
          <p:nvPr userDrawn="1"/>
        </p:nvPicPr>
        <p:blipFill>
          <a:blip r:embed="rId2"/>
          <a:stretch>
            <a:fillRect/>
          </a:stretch>
        </p:blipFill>
        <p:spPr>
          <a:xfrm>
            <a:off x="6350" y="0"/>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131" y="2674128"/>
            <a:ext cx="5157783" cy="580261"/>
          </a:xfrm>
          <a:prstGeom prst="rect">
            <a:avLst/>
          </a:prstGeom>
        </p:spPr>
        <p:txBody>
          <a:bodyPr anchor="t" anchorCtr="0">
            <a:noAutofit/>
          </a:bodyPr>
          <a:lstStyle>
            <a:lvl1pPr marL="0" indent="0">
              <a:lnSpc>
                <a:spcPts val="3000"/>
              </a:lnSpc>
              <a:buNone/>
              <a:defRPr sz="2500" b="0" i="0" kern="0" spc="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794130" y="3600471"/>
            <a:ext cx="5157775" cy="2165147"/>
          </a:xfrm>
          <a:prstGeom prst="rect">
            <a:avLst/>
          </a:prstGeom>
        </p:spPr>
        <p:txBody>
          <a:bodyPr>
            <a:noAutofit/>
          </a:bodyPr>
          <a:lstStyle>
            <a:lvl1pPr marL="0" indent="0">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3401651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98895-143B-FA31-2DB4-212C318335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ADD289-259E-910B-DFDE-BA647B26DA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C654BC-24E6-B883-E01D-433A52E4314C}"/>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5" name="Footer Placeholder 4">
            <a:extLst>
              <a:ext uri="{FF2B5EF4-FFF2-40B4-BE49-F238E27FC236}">
                <a16:creationId xmlns:a16="http://schemas.microsoft.com/office/drawing/2014/main" id="{D3E47C68-9E6D-1B63-099A-3974B74F99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2A7591-639C-5136-0393-A79B76717BE0}"/>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21732049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9DB16A0-58AF-2B43-9865-3C7D64E038D8}"/>
              </a:ext>
            </a:extLst>
          </p:cNvPr>
          <p:cNvSpPr>
            <a:spLocks noGrp="1"/>
          </p:cNvSpPr>
          <p:nvPr>
            <p:ph type="pic" sz="quarter" idx="15" hasCustomPrompt="1"/>
          </p:nvPr>
        </p:nvSpPr>
        <p:spPr>
          <a:xfrm>
            <a:off x="-11113" y="-5969"/>
            <a:ext cx="12203113" cy="6865938"/>
          </a:xfrm>
          <a:solidFill>
            <a:schemeClr val="accent2">
              <a:lumMod val="40000"/>
              <a:lumOff val="60000"/>
            </a:schemeClr>
          </a:solidFill>
        </p:spPr>
        <p:txBody>
          <a:bodyPr anchor="ctr" anchorCtr="0">
            <a:noAutofit/>
          </a:bodyPr>
          <a:lstStyle>
            <a:lvl1pPr algn="ctr">
              <a:defRPr sz="1500" baseline="0">
                <a:latin typeface="MuktaMahee Regular" panose="020B0000000000000000" pitchFamily="34" charset="77"/>
              </a:defRPr>
            </a:lvl1pPr>
          </a:lstStyle>
          <a:p>
            <a:r>
              <a:rPr lang="en-US"/>
              <a:t>[ Insert Picture ]</a:t>
            </a:r>
          </a:p>
        </p:txBody>
      </p:sp>
      <p:sp>
        <p:nvSpPr>
          <p:cNvPr id="26" name="Picture Placeholder 24">
            <a:extLst>
              <a:ext uri="{FF2B5EF4-FFF2-40B4-BE49-F238E27FC236}">
                <a16:creationId xmlns:a16="http://schemas.microsoft.com/office/drawing/2014/main" id="{FB5141B3-F47D-544B-8414-3599207AFFBF}"/>
              </a:ext>
            </a:extLst>
          </p:cNvPr>
          <p:cNvSpPr>
            <a:spLocks noGrp="1" noChangeAspect="1"/>
          </p:cNvSpPr>
          <p:nvPr>
            <p:ph type="pic" sz="quarter" idx="17"/>
          </p:nvPr>
        </p:nvSpPr>
        <p:spPr>
          <a:xfrm>
            <a:off x="-11114" y="-80492"/>
            <a:ext cx="6354249" cy="2016383"/>
          </a:xfrm>
          <a:blipFill dpi="0" rotWithShape="1">
            <a:blip r:embed="rId2">
              <a:alphaModFix amt="27000"/>
              <a:extLst>
                <a:ext uri="{96DAC541-7B7A-43D3-8B79-37D633B846F1}">
                  <asvg:svgBlip xmlns:asvg="http://schemas.microsoft.com/office/drawing/2016/SVG/main" r:embed="rId3"/>
                </a:ext>
              </a:extLst>
            </a:blip>
            <a:srcRect/>
            <a:stretch>
              <a:fillRect/>
            </a:stretch>
          </a:blipFill>
        </p:spPr>
        <p:txBody>
          <a:bodyPr/>
          <a:lstStyle>
            <a:lvl1pPr>
              <a:defRPr>
                <a:solidFill>
                  <a:schemeClr val="tx1">
                    <a:alpha val="0"/>
                  </a:schemeClr>
                </a:solidFill>
              </a:defRPr>
            </a:lvl1pPr>
          </a:lstStyle>
          <a:p>
            <a:r>
              <a:rPr lang="en-US"/>
              <a:t>Click icon to add picture</a:t>
            </a:r>
          </a:p>
        </p:txBody>
      </p:sp>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bg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chemeClr val="bg1">
                    <a:alpha val="50000"/>
                  </a:scheme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bg1"/>
                </a:solidFill>
              </a:defRPr>
            </a:lvl1pPr>
          </a:lstStyle>
          <a:p>
            <a:fld id="{A738FFEA-31A8-2A45-BE95-11B41D2245F5}" type="slidenum">
              <a:rPr lang="en-US" smtClean="0"/>
              <a:pPr/>
              <a:t>‹#›</a:t>
            </a:fld>
            <a:endParaRPr lang="en-US"/>
          </a:p>
        </p:txBody>
      </p:sp>
      <p:sp>
        <p:nvSpPr>
          <p:cNvPr id="17" name="Picture Placeholder 12">
            <a:extLst>
              <a:ext uri="{FF2B5EF4-FFF2-40B4-BE49-F238E27FC236}">
                <a16:creationId xmlns:a16="http://schemas.microsoft.com/office/drawing/2014/main" id="{544767EF-0753-C84F-88F0-D0FF6701C441}"/>
              </a:ext>
            </a:extLst>
          </p:cNvPr>
          <p:cNvSpPr>
            <a:spLocks noGrp="1" noChangeAspect="1"/>
          </p:cNvSpPr>
          <p:nvPr>
            <p:ph type="pic" sz="quarter" idx="16" hasCustomPrompt="1"/>
          </p:nvPr>
        </p:nvSpPr>
        <p:spPr>
          <a:xfrm>
            <a:off x="501197" y="6102003"/>
            <a:ext cx="1516740" cy="264328"/>
          </a:xfrm>
          <a:blipFill dpi="0" rotWithShape="1">
            <a:blip r:embed="rId4">
              <a:alphaModFix amt="50000"/>
            </a:blip>
            <a:srcRect/>
            <a:stretch>
              <a:fillRect/>
            </a:stretch>
          </a:blipFill>
        </p:spPr>
        <p:txBody>
          <a:bodyPr/>
          <a:lstStyle>
            <a:lvl1pPr>
              <a:defRPr>
                <a:solidFill>
                  <a:schemeClr val="tx1">
                    <a:alpha val="0"/>
                  </a:schemeClr>
                </a:solidFill>
              </a:defRPr>
            </a:lvl1pPr>
          </a:lstStyle>
          <a:p>
            <a:r>
              <a:rPr lang="en-US"/>
              <a:t>Logo</a:t>
            </a:r>
          </a:p>
        </p:txBody>
      </p:sp>
      <p:sp>
        <p:nvSpPr>
          <p:cNvPr id="30" name="Picture Placeholder 28">
            <a:extLst>
              <a:ext uri="{FF2B5EF4-FFF2-40B4-BE49-F238E27FC236}">
                <a16:creationId xmlns:a16="http://schemas.microsoft.com/office/drawing/2014/main" id="{00C43D10-4142-0042-B8F9-698E66F18F51}"/>
              </a:ext>
            </a:extLst>
          </p:cNvPr>
          <p:cNvSpPr>
            <a:spLocks noGrp="1"/>
          </p:cNvSpPr>
          <p:nvPr>
            <p:ph type="pic" sz="quarter" idx="18"/>
          </p:nvPr>
        </p:nvSpPr>
        <p:spPr>
          <a:xfrm>
            <a:off x="10445578" y="4308389"/>
            <a:ext cx="1746422" cy="2557849"/>
          </a:xfrm>
          <a:blipFill dpi="0" rotWithShape="1">
            <a:blip r:embed="rId5">
              <a:alphaModFix amt="27000"/>
              <a:extLst>
                <a:ext uri="{96DAC541-7B7A-43D3-8B79-37D633B846F1}">
                  <asvg:svgBlip xmlns:asvg="http://schemas.microsoft.com/office/drawing/2016/SVG/main" r:embed="rId6"/>
                </a:ext>
              </a:extLst>
            </a:blip>
            <a:srcRect/>
            <a:stretch>
              <a:fillRect/>
            </a:stretch>
          </a:blipFill>
        </p:spPr>
        <p:txBody>
          <a:bodyPr/>
          <a:lstStyle>
            <a:lvl1pPr>
              <a:defRPr>
                <a:solidFill>
                  <a:schemeClr val="tx1">
                    <a:alpha val="0"/>
                  </a:schemeClr>
                </a:solidFill>
              </a:defRPr>
            </a:lvl1pPr>
          </a:lstStyle>
          <a:p>
            <a:r>
              <a:rPr lang="en-US"/>
              <a:t>Click icon to add picture</a:t>
            </a:r>
          </a:p>
        </p:txBody>
      </p:sp>
    </p:spTree>
    <p:extLst>
      <p:ext uri="{BB962C8B-B14F-4D97-AF65-F5344CB8AC3E}">
        <p14:creationId xmlns:p14="http://schemas.microsoft.com/office/powerpoint/2010/main" val="33432235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Text 1">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15586" y="0"/>
            <a:ext cx="12179300" cy="6858000"/>
          </a:xfrm>
          <a:prstGeom prst="rect">
            <a:avLst/>
          </a:prstGeom>
        </p:spPr>
      </p:pic>
      <p:sp>
        <p:nvSpPr>
          <p:cNvPr id="19" name="Picture Placeholder 46">
            <a:extLst>
              <a:ext uri="{FF2B5EF4-FFF2-40B4-BE49-F238E27FC236}">
                <a16:creationId xmlns:a16="http://schemas.microsoft.com/office/drawing/2014/main" id="{AE453D11-3C51-634E-B909-EA802C9A06BA}"/>
              </a:ext>
            </a:extLst>
          </p:cNvPr>
          <p:cNvSpPr>
            <a:spLocks noGrp="1"/>
          </p:cNvSpPr>
          <p:nvPr>
            <p:ph type="pic" sz="quarter" idx="11" hasCustomPrompt="1"/>
          </p:nvPr>
        </p:nvSpPr>
        <p:spPr>
          <a:xfrm>
            <a:off x="6132339" y="-5061"/>
            <a:ext cx="6083123" cy="6901589"/>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8560" h="6933549">
                <a:moveTo>
                  <a:pt x="2906254" y="1100"/>
                </a:moveTo>
                <a:cubicBezTo>
                  <a:pt x="2886583" y="20764"/>
                  <a:pt x="6122707" y="-20036"/>
                  <a:pt x="6088288" y="14377"/>
                </a:cubicBezTo>
                <a:cubicBezTo>
                  <a:pt x="6085823" y="-624"/>
                  <a:pt x="6087401" y="6931462"/>
                  <a:pt x="6083505" y="6911739"/>
                </a:cubicBezTo>
                <a:lnTo>
                  <a:pt x="0" y="6933549"/>
                </a:lnTo>
                <a:cubicBezTo>
                  <a:pt x="446589" y="5284879"/>
                  <a:pt x="1417849" y="2444249"/>
                  <a:pt x="2906254" y="1100"/>
                </a:cubicBezTo>
                <a:close/>
              </a:path>
            </a:pathLst>
          </a:custGeom>
          <a:solidFill>
            <a:srgbClr val="3B2E82"/>
          </a:solidFill>
        </p:spPr>
        <p:txBody>
          <a:bodyPr anchor="ctr" anchorCtr="0">
            <a:normAutofit/>
          </a:bodyPr>
          <a:lstStyle>
            <a:lvl1pPr marL="0" indent="0" algn="ctr">
              <a:buFontTx/>
              <a:buNone/>
              <a:defRPr sz="1500" baseline="0">
                <a:solidFill>
                  <a:schemeClr val="bg1"/>
                </a:solidFill>
                <a:latin typeface="MuktaMahee Regular" panose="020B0000000000000000" pitchFamily="34" charset="77"/>
              </a:defRPr>
            </a:lvl1pPr>
          </a:lstStyle>
          <a:p>
            <a:r>
              <a:rPr lang="en-US"/>
              <a:t>[ Insert Picture ]</a:t>
            </a:r>
          </a:p>
        </p:txBody>
      </p:sp>
      <p:sp>
        <p:nvSpPr>
          <p:cNvPr id="2" name="Title 1"/>
          <p:cNvSpPr>
            <a:spLocks noGrp="1"/>
          </p:cNvSpPr>
          <p:nvPr>
            <p:ph type="title"/>
          </p:nvPr>
        </p:nvSpPr>
        <p:spPr>
          <a:xfrm>
            <a:off x="426460" y="814748"/>
            <a:ext cx="7681906"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34552"/>
            <a:ext cx="7677406"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131" y="2674128"/>
            <a:ext cx="5157783" cy="580261"/>
          </a:xfrm>
          <a:prstGeom prst="rect">
            <a:avLst/>
          </a:prstGeom>
        </p:spPr>
        <p:txBody>
          <a:bodyPr anchor="t" anchorCtr="0">
            <a:noAutofit/>
          </a:bodyPr>
          <a:lstStyle>
            <a:lvl1pPr marL="0" indent="0">
              <a:lnSpc>
                <a:spcPts val="3000"/>
              </a:lnSpc>
              <a:buNone/>
              <a:defRPr sz="2500" b="0" i="0" kern="0" spc="0" baseline="0">
                <a:solidFill>
                  <a:schemeClr val="tx1"/>
                </a:solidFill>
                <a:latin typeface="MuktaMahee Medium"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bg1"/>
                </a:solidFill>
              </a:defRPr>
            </a:lvl1pPr>
          </a:lstStyle>
          <a:p>
            <a:fld id="{A738FFEA-31A8-2A45-BE95-11B41D2245F5}" type="slidenum">
              <a:rPr lang="en-US" smtClean="0"/>
              <a:pPr/>
              <a:t>‹#›</a:t>
            </a:fld>
            <a:endParaRPr lang="en-US"/>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794130" y="3600471"/>
            <a:ext cx="5157775" cy="2165147"/>
          </a:xfrm>
          <a:prstGeom prst="rect">
            <a:avLst/>
          </a:prstGeom>
        </p:spPr>
        <p:txBody>
          <a:bodyPr>
            <a:noAutofit/>
          </a:bodyPr>
          <a:lstStyle>
            <a:lvl1pPr marL="0" indent="0">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26483545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and Text 2">
    <p:spTree>
      <p:nvGrpSpPr>
        <p:cNvPr id="1" name=""/>
        <p:cNvGrpSpPr/>
        <p:nvPr/>
      </p:nvGrpSpPr>
      <p:grpSpPr>
        <a:xfrm>
          <a:off x="0" y="0"/>
          <a:ext cx="0" cy="0"/>
          <a:chOff x="0" y="0"/>
          <a:chExt cx="0" cy="0"/>
        </a:xfrm>
      </p:grpSpPr>
      <p:sp>
        <p:nvSpPr>
          <p:cNvPr id="10" name="Picture Placeholder 46">
            <a:extLst>
              <a:ext uri="{FF2B5EF4-FFF2-40B4-BE49-F238E27FC236}">
                <a16:creationId xmlns:a16="http://schemas.microsoft.com/office/drawing/2014/main" id="{EEAE2AD6-3A45-744B-8406-A8FAC5FEB781}"/>
              </a:ext>
            </a:extLst>
          </p:cNvPr>
          <p:cNvSpPr>
            <a:spLocks noGrp="1"/>
          </p:cNvSpPr>
          <p:nvPr>
            <p:ph type="pic" sz="quarter" idx="18" hasCustomPrompt="1"/>
          </p:nvPr>
        </p:nvSpPr>
        <p:spPr>
          <a:xfrm>
            <a:off x="-14772" y="-20440"/>
            <a:ext cx="9184703" cy="6921450"/>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 name="connsiteX0" fmla="*/ 2906254 w 9163888"/>
              <a:gd name="connsiteY0" fmla="*/ 14528 h 6946977"/>
              <a:gd name="connsiteX1" fmla="*/ 9163748 w 9163888"/>
              <a:gd name="connsiteY1" fmla="*/ 11253 h 6946977"/>
              <a:gd name="connsiteX2" fmla="*/ 6083505 w 9163888"/>
              <a:gd name="connsiteY2" fmla="*/ 6925167 h 6946977"/>
              <a:gd name="connsiteX3" fmla="*/ 0 w 9163888"/>
              <a:gd name="connsiteY3" fmla="*/ 6946977 h 6946977"/>
              <a:gd name="connsiteX4" fmla="*/ 2906254 w 9163888"/>
              <a:gd name="connsiteY4" fmla="*/ 14528 h 6946977"/>
              <a:gd name="connsiteX0" fmla="*/ 2906254 w 9163888"/>
              <a:gd name="connsiteY0" fmla="*/ 14528 h 6946977"/>
              <a:gd name="connsiteX1" fmla="*/ 9163748 w 9163888"/>
              <a:gd name="connsiteY1" fmla="*/ 11253 h 6946977"/>
              <a:gd name="connsiteX2" fmla="*/ 6256655 w 9163888"/>
              <a:gd name="connsiteY2" fmla="*/ 6933444 h 6946977"/>
              <a:gd name="connsiteX3" fmla="*/ 0 w 9163888"/>
              <a:gd name="connsiteY3" fmla="*/ 6946977 h 6946977"/>
              <a:gd name="connsiteX4" fmla="*/ 2906254 w 9163888"/>
              <a:gd name="connsiteY4" fmla="*/ 14528 h 6946977"/>
              <a:gd name="connsiteX0" fmla="*/ 567043 w 9759923"/>
              <a:gd name="connsiteY0" fmla="*/ 14528 h 6946977"/>
              <a:gd name="connsiteX1" fmla="*/ 9759828 w 9759923"/>
              <a:gd name="connsiteY1" fmla="*/ 11253 h 6946977"/>
              <a:gd name="connsiteX2" fmla="*/ 6852735 w 9759923"/>
              <a:gd name="connsiteY2" fmla="*/ 6933444 h 6946977"/>
              <a:gd name="connsiteX3" fmla="*/ 596080 w 9759923"/>
              <a:gd name="connsiteY3" fmla="*/ 6946977 h 6946977"/>
              <a:gd name="connsiteX4" fmla="*/ 567043 w 9759923"/>
              <a:gd name="connsiteY4" fmla="*/ 14528 h 6946977"/>
              <a:gd name="connsiteX0" fmla="*/ 32 w 9192912"/>
              <a:gd name="connsiteY0" fmla="*/ 14528 h 6946977"/>
              <a:gd name="connsiteX1" fmla="*/ 9192817 w 9192912"/>
              <a:gd name="connsiteY1" fmla="*/ 11253 h 6946977"/>
              <a:gd name="connsiteX2" fmla="*/ 6285724 w 9192912"/>
              <a:gd name="connsiteY2" fmla="*/ 6933444 h 6946977"/>
              <a:gd name="connsiteX3" fmla="*/ 29069 w 9192912"/>
              <a:gd name="connsiteY3" fmla="*/ 6946977 h 6946977"/>
              <a:gd name="connsiteX4" fmla="*/ 32 w 9192912"/>
              <a:gd name="connsiteY4" fmla="*/ 14528 h 6946977"/>
              <a:gd name="connsiteX0" fmla="*/ 3944 w 9196824"/>
              <a:gd name="connsiteY0" fmla="*/ 14528 h 6938701"/>
              <a:gd name="connsiteX1" fmla="*/ 9196729 w 9196824"/>
              <a:gd name="connsiteY1" fmla="*/ 11253 h 6938701"/>
              <a:gd name="connsiteX2" fmla="*/ 6289636 w 9196824"/>
              <a:gd name="connsiteY2" fmla="*/ 6933444 h 6938701"/>
              <a:gd name="connsiteX3" fmla="*/ 0 w 9196824"/>
              <a:gd name="connsiteY3" fmla="*/ 6938701 h 6938701"/>
              <a:gd name="connsiteX4" fmla="*/ 3944 w 9196824"/>
              <a:gd name="connsiteY4" fmla="*/ 14528 h 6938701"/>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50037"/>
              <a:gd name="connsiteX1" fmla="*/ 9198044 w 9198139"/>
              <a:gd name="connsiteY1" fmla="*/ 11253 h 6950037"/>
              <a:gd name="connsiteX2" fmla="*/ 5944653 w 9198139"/>
              <a:gd name="connsiteY2" fmla="*/ 6949996 h 6950037"/>
              <a:gd name="connsiteX3" fmla="*/ 1315 w 9198139"/>
              <a:gd name="connsiteY3" fmla="*/ 6938701 h 6950037"/>
              <a:gd name="connsiteX4" fmla="*/ 5259 w 9198139"/>
              <a:gd name="connsiteY4" fmla="*/ 14528 h 6950037"/>
              <a:gd name="connsiteX0" fmla="*/ 5259 w 9198139"/>
              <a:gd name="connsiteY0" fmla="*/ 14528 h 6941762"/>
              <a:gd name="connsiteX1" fmla="*/ 9198044 w 9198139"/>
              <a:gd name="connsiteY1" fmla="*/ 11253 h 6941762"/>
              <a:gd name="connsiteX2" fmla="*/ 6249725 w 9198139"/>
              <a:gd name="connsiteY2" fmla="*/ 6941721 h 6941762"/>
              <a:gd name="connsiteX3" fmla="*/ 1315 w 9198139"/>
              <a:gd name="connsiteY3" fmla="*/ 6938701 h 6941762"/>
              <a:gd name="connsiteX4" fmla="*/ 5259 w 9198139"/>
              <a:gd name="connsiteY4" fmla="*/ 14528 h 6941762"/>
              <a:gd name="connsiteX0" fmla="*/ 5259 w 9198139"/>
              <a:gd name="connsiteY0" fmla="*/ 14528 h 6955449"/>
              <a:gd name="connsiteX1" fmla="*/ 9198044 w 9198139"/>
              <a:gd name="connsiteY1" fmla="*/ 11253 h 6955449"/>
              <a:gd name="connsiteX2" fmla="*/ 6249725 w 9198139"/>
              <a:gd name="connsiteY2" fmla="*/ 6941721 h 6955449"/>
              <a:gd name="connsiteX3" fmla="*/ 1315 w 9198139"/>
              <a:gd name="connsiteY3" fmla="*/ 6938701 h 6955449"/>
              <a:gd name="connsiteX4" fmla="*/ 5259 w 9198139"/>
              <a:gd name="connsiteY4" fmla="*/ 14528 h 6955449"/>
              <a:gd name="connsiteX0" fmla="*/ 5259 w 9198139"/>
              <a:gd name="connsiteY0" fmla="*/ 14528 h 6938724"/>
              <a:gd name="connsiteX1" fmla="*/ 9198044 w 9198139"/>
              <a:gd name="connsiteY1" fmla="*/ 11253 h 6938724"/>
              <a:gd name="connsiteX2" fmla="*/ 6785663 w 9198139"/>
              <a:gd name="connsiteY2" fmla="*/ 6221711 h 6938724"/>
              <a:gd name="connsiteX3" fmla="*/ 1315 w 9198139"/>
              <a:gd name="connsiteY3" fmla="*/ 6938701 h 6938724"/>
              <a:gd name="connsiteX4" fmla="*/ 5259 w 9198139"/>
              <a:gd name="connsiteY4" fmla="*/ 14528 h 6938724"/>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535267"/>
              <a:gd name="connsiteY0" fmla="*/ 14528 h 6944393"/>
              <a:gd name="connsiteX1" fmla="*/ 9198044 w 9535267"/>
              <a:gd name="connsiteY1" fmla="*/ 11253 h 6944393"/>
              <a:gd name="connsiteX2" fmla="*/ 7424201 w 9535267"/>
              <a:gd name="connsiteY2" fmla="*/ 4222712 h 6944393"/>
              <a:gd name="connsiteX3" fmla="*/ 6290951 w 9535267"/>
              <a:gd name="connsiteY3" fmla="*/ 6925170 h 6944393"/>
              <a:gd name="connsiteX4" fmla="*/ 1315 w 9535267"/>
              <a:gd name="connsiteY4" fmla="*/ 6938701 h 6944393"/>
              <a:gd name="connsiteX5" fmla="*/ 5259 w 9535267"/>
              <a:gd name="connsiteY5" fmla="*/ 14528 h 6944393"/>
              <a:gd name="connsiteX0" fmla="*/ 5259 w 9453824"/>
              <a:gd name="connsiteY0" fmla="*/ 14528 h 7045699"/>
              <a:gd name="connsiteX1" fmla="*/ 9198044 w 9453824"/>
              <a:gd name="connsiteY1" fmla="*/ 11253 h 7045699"/>
              <a:gd name="connsiteX2" fmla="*/ 6327589 w 9453824"/>
              <a:gd name="connsiteY2" fmla="*/ 6531713 h 7045699"/>
              <a:gd name="connsiteX3" fmla="*/ 6290951 w 9453824"/>
              <a:gd name="connsiteY3" fmla="*/ 6925170 h 7045699"/>
              <a:gd name="connsiteX4" fmla="*/ 1315 w 9453824"/>
              <a:gd name="connsiteY4" fmla="*/ 6938701 h 7045699"/>
              <a:gd name="connsiteX5" fmla="*/ 5259 w 9453824"/>
              <a:gd name="connsiteY5" fmla="*/ 14528 h 7045699"/>
              <a:gd name="connsiteX0" fmla="*/ 5259 w 9523772"/>
              <a:gd name="connsiteY0" fmla="*/ 14528 h 7598415"/>
              <a:gd name="connsiteX1" fmla="*/ 9198044 w 9523772"/>
              <a:gd name="connsiteY1" fmla="*/ 11253 h 7598415"/>
              <a:gd name="connsiteX2" fmla="*/ 6327589 w 9523772"/>
              <a:gd name="connsiteY2" fmla="*/ 6531713 h 7598415"/>
              <a:gd name="connsiteX3" fmla="*/ 1315 w 9523772"/>
              <a:gd name="connsiteY3" fmla="*/ 6938701 h 7598415"/>
              <a:gd name="connsiteX4" fmla="*/ 5259 w 9523772"/>
              <a:gd name="connsiteY4" fmla="*/ 14528 h 7598415"/>
              <a:gd name="connsiteX0" fmla="*/ 5259 w 9520148"/>
              <a:gd name="connsiteY0" fmla="*/ 14528 h 7774219"/>
              <a:gd name="connsiteX1" fmla="*/ 9198044 w 9520148"/>
              <a:gd name="connsiteY1" fmla="*/ 11253 h 7774219"/>
              <a:gd name="connsiteX2" fmla="*/ 6286364 w 9520148"/>
              <a:gd name="connsiteY2" fmla="*/ 6928960 h 7774219"/>
              <a:gd name="connsiteX3" fmla="*/ 1315 w 9520148"/>
              <a:gd name="connsiteY3" fmla="*/ 6938701 h 7774219"/>
              <a:gd name="connsiteX4" fmla="*/ 5259 w 9520148"/>
              <a:gd name="connsiteY4" fmla="*/ 14528 h 7774219"/>
              <a:gd name="connsiteX0" fmla="*/ 5259 w 9440741"/>
              <a:gd name="connsiteY0" fmla="*/ 14528 h 7774219"/>
              <a:gd name="connsiteX1" fmla="*/ 9198044 w 9440741"/>
              <a:gd name="connsiteY1" fmla="*/ 11253 h 7774219"/>
              <a:gd name="connsiteX2" fmla="*/ 6286364 w 9440741"/>
              <a:gd name="connsiteY2" fmla="*/ 6928960 h 7774219"/>
              <a:gd name="connsiteX3" fmla="*/ 1315 w 9440741"/>
              <a:gd name="connsiteY3" fmla="*/ 6938701 h 7774219"/>
              <a:gd name="connsiteX4" fmla="*/ 5259 w 9440741"/>
              <a:gd name="connsiteY4" fmla="*/ 14528 h 7774219"/>
              <a:gd name="connsiteX0" fmla="*/ 5259 w 9393186"/>
              <a:gd name="connsiteY0" fmla="*/ 14528 h 7774219"/>
              <a:gd name="connsiteX1" fmla="*/ 9198044 w 9393186"/>
              <a:gd name="connsiteY1" fmla="*/ 11253 h 7774219"/>
              <a:gd name="connsiteX2" fmla="*/ 6286364 w 9393186"/>
              <a:gd name="connsiteY2" fmla="*/ 6928960 h 7774219"/>
              <a:gd name="connsiteX3" fmla="*/ 1315 w 9393186"/>
              <a:gd name="connsiteY3" fmla="*/ 6938701 h 7774219"/>
              <a:gd name="connsiteX4" fmla="*/ 5259 w 9393186"/>
              <a:gd name="connsiteY4" fmla="*/ 14528 h 7774219"/>
              <a:gd name="connsiteX0" fmla="*/ 5259 w 9458240"/>
              <a:gd name="connsiteY0" fmla="*/ 14528 h 7774219"/>
              <a:gd name="connsiteX1" fmla="*/ 9198044 w 9458240"/>
              <a:gd name="connsiteY1" fmla="*/ 11253 h 7774219"/>
              <a:gd name="connsiteX2" fmla="*/ 6286364 w 9458240"/>
              <a:gd name="connsiteY2" fmla="*/ 6928960 h 7774219"/>
              <a:gd name="connsiteX3" fmla="*/ 1315 w 9458240"/>
              <a:gd name="connsiteY3" fmla="*/ 6938701 h 7774219"/>
              <a:gd name="connsiteX4" fmla="*/ 5259 w 9458240"/>
              <a:gd name="connsiteY4" fmla="*/ 14528 h 7774219"/>
              <a:gd name="connsiteX0" fmla="*/ 5259 w 7160370"/>
              <a:gd name="connsiteY0" fmla="*/ 0 h 7759691"/>
              <a:gd name="connsiteX1" fmla="*/ 6534844 w 7160370"/>
              <a:gd name="connsiteY1" fmla="*/ 87761 h 7759691"/>
              <a:gd name="connsiteX2" fmla="*/ 6286364 w 7160370"/>
              <a:gd name="connsiteY2" fmla="*/ 6914432 h 7759691"/>
              <a:gd name="connsiteX3" fmla="*/ 1315 w 7160370"/>
              <a:gd name="connsiteY3" fmla="*/ 6924173 h 7759691"/>
              <a:gd name="connsiteX4" fmla="*/ 5259 w 7160370"/>
              <a:gd name="connsiteY4" fmla="*/ 0 h 7759691"/>
              <a:gd name="connsiteX0" fmla="*/ 5259 w 9450476"/>
              <a:gd name="connsiteY0" fmla="*/ 7614 h 7767305"/>
              <a:gd name="connsiteX1" fmla="*/ 9189798 w 9450476"/>
              <a:gd name="connsiteY1" fmla="*/ 12614 h 7767305"/>
              <a:gd name="connsiteX2" fmla="*/ 6286364 w 9450476"/>
              <a:gd name="connsiteY2" fmla="*/ 6922046 h 7767305"/>
              <a:gd name="connsiteX3" fmla="*/ 1315 w 9450476"/>
              <a:gd name="connsiteY3" fmla="*/ 6931787 h 7767305"/>
              <a:gd name="connsiteX4" fmla="*/ 5259 w 9450476"/>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411135"/>
              <a:gd name="connsiteX1" fmla="*/ 9189798 w 9189893"/>
              <a:gd name="connsiteY1" fmla="*/ 12614 h 7411135"/>
              <a:gd name="connsiteX2" fmla="*/ 6286364 w 9189893"/>
              <a:gd name="connsiteY2" fmla="*/ 6922046 h 7411135"/>
              <a:gd name="connsiteX3" fmla="*/ 1315 w 9189893"/>
              <a:gd name="connsiteY3" fmla="*/ 6931787 h 7411135"/>
              <a:gd name="connsiteX4" fmla="*/ 5259 w 9189893"/>
              <a:gd name="connsiteY4" fmla="*/ 7614 h 7411135"/>
              <a:gd name="connsiteX0" fmla="*/ 5259 w 9189893"/>
              <a:gd name="connsiteY0" fmla="*/ 7614 h 6944563"/>
              <a:gd name="connsiteX1" fmla="*/ 9189798 w 9189893"/>
              <a:gd name="connsiteY1" fmla="*/ 12614 h 6944563"/>
              <a:gd name="connsiteX2" fmla="*/ 6286364 w 9189893"/>
              <a:gd name="connsiteY2" fmla="*/ 6922046 h 6944563"/>
              <a:gd name="connsiteX3" fmla="*/ 1315 w 9189893"/>
              <a:gd name="connsiteY3" fmla="*/ 6931787 h 6944563"/>
              <a:gd name="connsiteX4" fmla="*/ 5259 w 9189893"/>
              <a:gd name="connsiteY4" fmla="*/ 7614 h 6944563"/>
              <a:gd name="connsiteX0" fmla="*/ 31 w 9242382"/>
              <a:gd name="connsiteY0" fmla="*/ 0 h 7061088"/>
              <a:gd name="connsiteX1" fmla="*/ 9242287 w 9242382"/>
              <a:gd name="connsiteY1" fmla="*/ 129139 h 7061088"/>
              <a:gd name="connsiteX2" fmla="*/ 6338853 w 9242382"/>
              <a:gd name="connsiteY2" fmla="*/ 7038571 h 7061088"/>
              <a:gd name="connsiteX3" fmla="*/ 53804 w 9242382"/>
              <a:gd name="connsiteY3" fmla="*/ 7048312 h 7061088"/>
              <a:gd name="connsiteX4" fmla="*/ 31 w 9242382"/>
              <a:gd name="connsiteY4" fmla="*/ 0 h 7061088"/>
              <a:gd name="connsiteX0" fmla="*/ 62079 w 9188998"/>
              <a:gd name="connsiteY0" fmla="*/ 460116 h 6933609"/>
              <a:gd name="connsiteX1" fmla="*/ 9188902 w 9188998"/>
              <a:gd name="connsiteY1" fmla="*/ 1660 h 6933609"/>
              <a:gd name="connsiteX2" fmla="*/ 6285468 w 9188998"/>
              <a:gd name="connsiteY2" fmla="*/ 6911092 h 6933609"/>
              <a:gd name="connsiteX3" fmla="*/ 419 w 9188998"/>
              <a:gd name="connsiteY3" fmla="*/ 6920833 h 6933609"/>
              <a:gd name="connsiteX4" fmla="*/ 62079 w 9188998"/>
              <a:gd name="connsiteY4" fmla="*/ 460116 h 6933609"/>
              <a:gd name="connsiteX0" fmla="*/ 31 w 9192910"/>
              <a:gd name="connsiteY0" fmla="*/ 0 h 6953501"/>
              <a:gd name="connsiteX1" fmla="*/ 9192815 w 9192910"/>
              <a:gd name="connsiteY1" fmla="*/ 21552 h 6953501"/>
              <a:gd name="connsiteX2" fmla="*/ 6289381 w 9192910"/>
              <a:gd name="connsiteY2" fmla="*/ 6930984 h 6953501"/>
              <a:gd name="connsiteX3" fmla="*/ 4332 w 9192910"/>
              <a:gd name="connsiteY3" fmla="*/ 6940725 h 6953501"/>
              <a:gd name="connsiteX4" fmla="*/ 31 w 9192910"/>
              <a:gd name="connsiteY4" fmla="*/ 0 h 6953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2910" h="6953501">
                <a:moveTo>
                  <a:pt x="31" y="0"/>
                </a:moveTo>
                <a:cubicBezTo>
                  <a:pt x="-19640" y="19664"/>
                  <a:pt x="9227234" y="-12861"/>
                  <a:pt x="9192815" y="21552"/>
                </a:cubicBezTo>
                <a:cubicBezTo>
                  <a:pt x="8252572" y="1509135"/>
                  <a:pt x="7228517" y="3682584"/>
                  <a:pt x="6289381" y="6930984"/>
                </a:cubicBezTo>
                <a:cubicBezTo>
                  <a:pt x="6281955" y="6926921"/>
                  <a:pt x="2669" y="6975871"/>
                  <a:pt x="4332" y="6940725"/>
                </a:cubicBezTo>
                <a:cubicBezTo>
                  <a:pt x="-2565" y="6955528"/>
                  <a:pt x="12252" y="10009"/>
                  <a:pt x="31" y="0"/>
                </a:cubicBezTo>
                <a:close/>
              </a:path>
            </a:pathLst>
          </a:custGeom>
          <a:solidFill>
            <a:srgbClr val="3B2E82"/>
          </a:solidFill>
        </p:spPr>
        <p:txBody>
          <a:bodyPr anchor="ctr" anchorCtr="0">
            <a:normAutofit/>
          </a:bodyPr>
          <a:lstStyle>
            <a:lvl1pPr marL="0" indent="0" algn="ctr">
              <a:buFontTx/>
              <a:buNone/>
              <a:defRPr sz="1500" baseline="0">
                <a:solidFill>
                  <a:schemeClr val="bg1">
                    <a:alpha val="0"/>
                  </a:schemeClr>
                </a:solidFill>
                <a:latin typeface="MuktaMahee Regular" panose="020B0000000000000000" pitchFamily="34" charset="77"/>
              </a:defRPr>
            </a:lvl1pPr>
          </a:lstStyle>
          <a:p>
            <a:r>
              <a:rPr lang="en-US"/>
              <a:t>[ Insert Picture ]</a:t>
            </a:r>
          </a:p>
        </p:txBody>
      </p:sp>
      <p:sp>
        <p:nvSpPr>
          <p:cNvPr id="13" name="Picture Placeholder 46">
            <a:extLst>
              <a:ext uri="{FF2B5EF4-FFF2-40B4-BE49-F238E27FC236}">
                <a16:creationId xmlns:a16="http://schemas.microsoft.com/office/drawing/2014/main" id="{0F4DBF77-A720-CF4B-A0C4-E21D8D076FD6}"/>
              </a:ext>
            </a:extLst>
          </p:cNvPr>
          <p:cNvSpPr>
            <a:spLocks noGrp="1"/>
          </p:cNvSpPr>
          <p:nvPr>
            <p:ph type="pic" sz="quarter" idx="11" hasCustomPrompt="1"/>
          </p:nvPr>
        </p:nvSpPr>
        <p:spPr>
          <a:xfrm>
            <a:off x="-14771" y="-20440"/>
            <a:ext cx="9184703" cy="6921450"/>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 name="connsiteX0" fmla="*/ 2906254 w 9163888"/>
              <a:gd name="connsiteY0" fmla="*/ 14528 h 6946977"/>
              <a:gd name="connsiteX1" fmla="*/ 9163748 w 9163888"/>
              <a:gd name="connsiteY1" fmla="*/ 11253 h 6946977"/>
              <a:gd name="connsiteX2" fmla="*/ 6083505 w 9163888"/>
              <a:gd name="connsiteY2" fmla="*/ 6925167 h 6946977"/>
              <a:gd name="connsiteX3" fmla="*/ 0 w 9163888"/>
              <a:gd name="connsiteY3" fmla="*/ 6946977 h 6946977"/>
              <a:gd name="connsiteX4" fmla="*/ 2906254 w 9163888"/>
              <a:gd name="connsiteY4" fmla="*/ 14528 h 6946977"/>
              <a:gd name="connsiteX0" fmla="*/ 2906254 w 9163888"/>
              <a:gd name="connsiteY0" fmla="*/ 14528 h 6946977"/>
              <a:gd name="connsiteX1" fmla="*/ 9163748 w 9163888"/>
              <a:gd name="connsiteY1" fmla="*/ 11253 h 6946977"/>
              <a:gd name="connsiteX2" fmla="*/ 6256655 w 9163888"/>
              <a:gd name="connsiteY2" fmla="*/ 6933444 h 6946977"/>
              <a:gd name="connsiteX3" fmla="*/ 0 w 9163888"/>
              <a:gd name="connsiteY3" fmla="*/ 6946977 h 6946977"/>
              <a:gd name="connsiteX4" fmla="*/ 2906254 w 9163888"/>
              <a:gd name="connsiteY4" fmla="*/ 14528 h 6946977"/>
              <a:gd name="connsiteX0" fmla="*/ 567043 w 9759923"/>
              <a:gd name="connsiteY0" fmla="*/ 14528 h 6946977"/>
              <a:gd name="connsiteX1" fmla="*/ 9759828 w 9759923"/>
              <a:gd name="connsiteY1" fmla="*/ 11253 h 6946977"/>
              <a:gd name="connsiteX2" fmla="*/ 6852735 w 9759923"/>
              <a:gd name="connsiteY2" fmla="*/ 6933444 h 6946977"/>
              <a:gd name="connsiteX3" fmla="*/ 596080 w 9759923"/>
              <a:gd name="connsiteY3" fmla="*/ 6946977 h 6946977"/>
              <a:gd name="connsiteX4" fmla="*/ 567043 w 9759923"/>
              <a:gd name="connsiteY4" fmla="*/ 14528 h 6946977"/>
              <a:gd name="connsiteX0" fmla="*/ 32 w 9192912"/>
              <a:gd name="connsiteY0" fmla="*/ 14528 h 6946977"/>
              <a:gd name="connsiteX1" fmla="*/ 9192817 w 9192912"/>
              <a:gd name="connsiteY1" fmla="*/ 11253 h 6946977"/>
              <a:gd name="connsiteX2" fmla="*/ 6285724 w 9192912"/>
              <a:gd name="connsiteY2" fmla="*/ 6933444 h 6946977"/>
              <a:gd name="connsiteX3" fmla="*/ 29069 w 9192912"/>
              <a:gd name="connsiteY3" fmla="*/ 6946977 h 6946977"/>
              <a:gd name="connsiteX4" fmla="*/ 32 w 9192912"/>
              <a:gd name="connsiteY4" fmla="*/ 14528 h 6946977"/>
              <a:gd name="connsiteX0" fmla="*/ 3944 w 9196824"/>
              <a:gd name="connsiteY0" fmla="*/ 14528 h 6938701"/>
              <a:gd name="connsiteX1" fmla="*/ 9196729 w 9196824"/>
              <a:gd name="connsiteY1" fmla="*/ 11253 h 6938701"/>
              <a:gd name="connsiteX2" fmla="*/ 6289636 w 9196824"/>
              <a:gd name="connsiteY2" fmla="*/ 6933444 h 6938701"/>
              <a:gd name="connsiteX3" fmla="*/ 0 w 9196824"/>
              <a:gd name="connsiteY3" fmla="*/ 6938701 h 6938701"/>
              <a:gd name="connsiteX4" fmla="*/ 3944 w 9196824"/>
              <a:gd name="connsiteY4" fmla="*/ 14528 h 6938701"/>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50037"/>
              <a:gd name="connsiteX1" fmla="*/ 9198044 w 9198139"/>
              <a:gd name="connsiteY1" fmla="*/ 11253 h 6950037"/>
              <a:gd name="connsiteX2" fmla="*/ 5944653 w 9198139"/>
              <a:gd name="connsiteY2" fmla="*/ 6949996 h 6950037"/>
              <a:gd name="connsiteX3" fmla="*/ 1315 w 9198139"/>
              <a:gd name="connsiteY3" fmla="*/ 6938701 h 6950037"/>
              <a:gd name="connsiteX4" fmla="*/ 5259 w 9198139"/>
              <a:gd name="connsiteY4" fmla="*/ 14528 h 6950037"/>
              <a:gd name="connsiteX0" fmla="*/ 5259 w 9198139"/>
              <a:gd name="connsiteY0" fmla="*/ 14528 h 6941762"/>
              <a:gd name="connsiteX1" fmla="*/ 9198044 w 9198139"/>
              <a:gd name="connsiteY1" fmla="*/ 11253 h 6941762"/>
              <a:gd name="connsiteX2" fmla="*/ 6249725 w 9198139"/>
              <a:gd name="connsiteY2" fmla="*/ 6941721 h 6941762"/>
              <a:gd name="connsiteX3" fmla="*/ 1315 w 9198139"/>
              <a:gd name="connsiteY3" fmla="*/ 6938701 h 6941762"/>
              <a:gd name="connsiteX4" fmla="*/ 5259 w 9198139"/>
              <a:gd name="connsiteY4" fmla="*/ 14528 h 6941762"/>
              <a:gd name="connsiteX0" fmla="*/ 5259 w 9198139"/>
              <a:gd name="connsiteY0" fmla="*/ 14528 h 6955449"/>
              <a:gd name="connsiteX1" fmla="*/ 9198044 w 9198139"/>
              <a:gd name="connsiteY1" fmla="*/ 11253 h 6955449"/>
              <a:gd name="connsiteX2" fmla="*/ 6249725 w 9198139"/>
              <a:gd name="connsiteY2" fmla="*/ 6941721 h 6955449"/>
              <a:gd name="connsiteX3" fmla="*/ 1315 w 9198139"/>
              <a:gd name="connsiteY3" fmla="*/ 6938701 h 6955449"/>
              <a:gd name="connsiteX4" fmla="*/ 5259 w 9198139"/>
              <a:gd name="connsiteY4" fmla="*/ 14528 h 6955449"/>
              <a:gd name="connsiteX0" fmla="*/ 5259 w 9198139"/>
              <a:gd name="connsiteY0" fmla="*/ 14528 h 6938724"/>
              <a:gd name="connsiteX1" fmla="*/ 9198044 w 9198139"/>
              <a:gd name="connsiteY1" fmla="*/ 11253 h 6938724"/>
              <a:gd name="connsiteX2" fmla="*/ 6785663 w 9198139"/>
              <a:gd name="connsiteY2" fmla="*/ 6221711 h 6938724"/>
              <a:gd name="connsiteX3" fmla="*/ 1315 w 9198139"/>
              <a:gd name="connsiteY3" fmla="*/ 6938701 h 6938724"/>
              <a:gd name="connsiteX4" fmla="*/ 5259 w 9198139"/>
              <a:gd name="connsiteY4" fmla="*/ 14528 h 6938724"/>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535267"/>
              <a:gd name="connsiteY0" fmla="*/ 14528 h 6944393"/>
              <a:gd name="connsiteX1" fmla="*/ 9198044 w 9535267"/>
              <a:gd name="connsiteY1" fmla="*/ 11253 h 6944393"/>
              <a:gd name="connsiteX2" fmla="*/ 7424201 w 9535267"/>
              <a:gd name="connsiteY2" fmla="*/ 4222712 h 6944393"/>
              <a:gd name="connsiteX3" fmla="*/ 6290951 w 9535267"/>
              <a:gd name="connsiteY3" fmla="*/ 6925170 h 6944393"/>
              <a:gd name="connsiteX4" fmla="*/ 1315 w 9535267"/>
              <a:gd name="connsiteY4" fmla="*/ 6938701 h 6944393"/>
              <a:gd name="connsiteX5" fmla="*/ 5259 w 9535267"/>
              <a:gd name="connsiteY5" fmla="*/ 14528 h 6944393"/>
              <a:gd name="connsiteX0" fmla="*/ 5259 w 9453824"/>
              <a:gd name="connsiteY0" fmla="*/ 14528 h 7045699"/>
              <a:gd name="connsiteX1" fmla="*/ 9198044 w 9453824"/>
              <a:gd name="connsiteY1" fmla="*/ 11253 h 7045699"/>
              <a:gd name="connsiteX2" fmla="*/ 6327589 w 9453824"/>
              <a:gd name="connsiteY2" fmla="*/ 6531713 h 7045699"/>
              <a:gd name="connsiteX3" fmla="*/ 6290951 w 9453824"/>
              <a:gd name="connsiteY3" fmla="*/ 6925170 h 7045699"/>
              <a:gd name="connsiteX4" fmla="*/ 1315 w 9453824"/>
              <a:gd name="connsiteY4" fmla="*/ 6938701 h 7045699"/>
              <a:gd name="connsiteX5" fmla="*/ 5259 w 9453824"/>
              <a:gd name="connsiteY5" fmla="*/ 14528 h 7045699"/>
              <a:gd name="connsiteX0" fmla="*/ 5259 w 9523772"/>
              <a:gd name="connsiteY0" fmla="*/ 14528 h 7598415"/>
              <a:gd name="connsiteX1" fmla="*/ 9198044 w 9523772"/>
              <a:gd name="connsiteY1" fmla="*/ 11253 h 7598415"/>
              <a:gd name="connsiteX2" fmla="*/ 6327589 w 9523772"/>
              <a:gd name="connsiteY2" fmla="*/ 6531713 h 7598415"/>
              <a:gd name="connsiteX3" fmla="*/ 1315 w 9523772"/>
              <a:gd name="connsiteY3" fmla="*/ 6938701 h 7598415"/>
              <a:gd name="connsiteX4" fmla="*/ 5259 w 9523772"/>
              <a:gd name="connsiteY4" fmla="*/ 14528 h 7598415"/>
              <a:gd name="connsiteX0" fmla="*/ 5259 w 9520148"/>
              <a:gd name="connsiteY0" fmla="*/ 14528 h 7774219"/>
              <a:gd name="connsiteX1" fmla="*/ 9198044 w 9520148"/>
              <a:gd name="connsiteY1" fmla="*/ 11253 h 7774219"/>
              <a:gd name="connsiteX2" fmla="*/ 6286364 w 9520148"/>
              <a:gd name="connsiteY2" fmla="*/ 6928960 h 7774219"/>
              <a:gd name="connsiteX3" fmla="*/ 1315 w 9520148"/>
              <a:gd name="connsiteY3" fmla="*/ 6938701 h 7774219"/>
              <a:gd name="connsiteX4" fmla="*/ 5259 w 9520148"/>
              <a:gd name="connsiteY4" fmla="*/ 14528 h 7774219"/>
              <a:gd name="connsiteX0" fmla="*/ 5259 w 9440741"/>
              <a:gd name="connsiteY0" fmla="*/ 14528 h 7774219"/>
              <a:gd name="connsiteX1" fmla="*/ 9198044 w 9440741"/>
              <a:gd name="connsiteY1" fmla="*/ 11253 h 7774219"/>
              <a:gd name="connsiteX2" fmla="*/ 6286364 w 9440741"/>
              <a:gd name="connsiteY2" fmla="*/ 6928960 h 7774219"/>
              <a:gd name="connsiteX3" fmla="*/ 1315 w 9440741"/>
              <a:gd name="connsiteY3" fmla="*/ 6938701 h 7774219"/>
              <a:gd name="connsiteX4" fmla="*/ 5259 w 9440741"/>
              <a:gd name="connsiteY4" fmla="*/ 14528 h 7774219"/>
              <a:gd name="connsiteX0" fmla="*/ 5259 w 9393186"/>
              <a:gd name="connsiteY0" fmla="*/ 14528 h 7774219"/>
              <a:gd name="connsiteX1" fmla="*/ 9198044 w 9393186"/>
              <a:gd name="connsiteY1" fmla="*/ 11253 h 7774219"/>
              <a:gd name="connsiteX2" fmla="*/ 6286364 w 9393186"/>
              <a:gd name="connsiteY2" fmla="*/ 6928960 h 7774219"/>
              <a:gd name="connsiteX3" fmla="*/ 1315 w 9393186"/>
              <a:gd name="connsiteY3" fmla="*/ 6938701 h 7774219"/>
              <a:gd name="connsiteX4" fmla="*/ 5259 w 9393186"/>
              <a:gd name="connsiteY4" fmla="*/ 14528 h 7774219"/>
              <a:gd name="connsiteX0" fmla="*/ 5259 w 9458240"/>
              <a:gd name="connsiteY0" fmla="*/ 14528 h 7774219"/>
              <a:gd name="connsiteX1" fmla="*/ 9198044 w 9458240"/>
              <a:gd name="connsiteY1" fmla="*/ 11253 h 7774219"/>
              <a:gd name="connsiteX2" fmla="*/ 6286364 w 9458240"/>
              <a:gd name="connsiteY2" fmla="*/ 6928960 h 7774219"/>
              <a:gd name="connsiteX3" fmla="*/ 1315 w 9458240"/>
              <a:gd name="connsiteY3" fmla="*/ 6938701 h 7774219"/>
              <a:gd name="connsiteX4" fmla="*/ 5259 w 9458240"/>
              <a:gd name="connsiteY4" fmla="*/ 14528 h 7774219"/>
              <a:gd name="connsiteX0" fmla="*/ 5259 w 7160370"/>
              <a:gd name="connsiteY0" fmla="*/ 0 h 7759691"/>
              <a:gd name="connsiteX1" fmla="*/ 6534844 w 7160370"/>
              <a:gd name="connsiteY1" fmla="*/ 87761 h 7759691"/>
              <a:gd name="connsiteX2" fmla="*/ 6286364 w 7160370"/>
              <a:gd name="connsiteY2" fmla="*/ 6914432 h 7759691"/>
              <a:gd name="connsiteX3" fmla="*/ 1315 w 7160370"/>
              <a:gd name="connsiteY3" fmla="*/ 6924173 h 7759691"/>
              <a:gd name="connsiteX4" fmla="*/ 5259 w 7160370"/>
              <a:gd name="connsiteY4" fmla="*/ 0 h 7759691"/>
              <a:gd name="connsiteX0" fmla="*/ 5259 w 9450476"/>
              <a:gd name="connsiteY0" fmla="*/ 7614 h 7767305"/>
              <a:gd name="connsiteX1" fmla="*/ 9189798 w 9450476"/>
              <a:gd name="connsiteY1" fmla="*/ 12614 h 7767305"/>
              <a:gd name="connsiteX2" fmla="*/ 6286364 w 9450476"/>
              <a:gd name="connsiteY2" fmla="*/ 6922046 h 7767305"/>
              <a:gd name="connsiteX3" fmla="*/ 1315 w 9450476"/>
              <a:gd name="connsiteY3" fmla="*/ 6931787 h 7767305"/>
              <a:gd name="connsiteX4" fmla="*/ 5259 w 9450476"/>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411135"/>
              <a:gd name="connsiteX1" fmla="*/ 9189798 w 9189893"/>
              <a:gd name="connsiteY1" fmla="*/ 12614 h 7411135"/>
              <a:gd name="connsiteX2" fmla="*/ 6286364 w 9189893"/>
              <a:gd name="connsiteY2" fmla="*/ 6922046 h 7411135"/>
              <a:gd name="connsiteX3" fmla="*/ 1315 w 9189893"/>
              <a:gd name="connsiteY3" fmla="*/ 6931787 h 7411135"/>
              <a:gd name="connsiteX4" fmla="*/ 5259 w 9189893"/>
              <a:gd name="connsiteY4" fmla="*/ 7614 h 7411135"/>
              <a:gd name="connsiteX0" fmla="*/ 5259 w 9189893"/>
              <a:gd name="connsiteY0" fmla="*/ 7614 h 6944563"/>
              <a:gd name="connsiteX1" fmla="*/ 9189798 w 9189893"/>
              <a:gd name="connsiteY1" fmla="*/ 12614 h 6944563"/>
              <a:gd name="connsiteX2" fmla="*/ 6286364 w 9189893"/>
              <a:gd name="connsiteY2" fmla="*/ 6922046 h 6944563"/>
              <a:gd name="connsiteX3" fmla="*/ 1315 w 9189893"/>
              <a:gd name="connsiteY3" fmla="*/ 6931787 h 6944563"/>
              <a:gd name="connsiteX4" fmla="*/ 5259 w 9189893"/>
              <a:gd name="connsiteY4" fmla="*/ 7614 h 6944563"/>
              <a:gd name="connsiteX0" fmla="*/ 31 w 9242382"/>
              <a:gd name="connsiteY0" fmla="*/ 0 h 7061088"/>
              <a:gd name="connsiteX1" fmla="*/ 9242287 w 9242382"/>
              <a:gd name="connsiteY1" fmla="*/ 129139 h 7061088"/>
              <a:gd name="connsiteX2" fmla="*/ 6338853 w 9242382"/>
              <a:gd name="connsiteY2" fmla="*/ 7038571 h 7061088"/>
              <a:gd name="connsiteX3" fmla="*/ 53804 w 9242382"/>
              <a:gd name="connsiteY3" fmla="*/ 7048312 h 7061088"/>
              <a:gd name="connsiteX4" fmla="*/ 31 w 9242382"/>
              <a:gd name="connsiteY4" fmla="*/ 0 h 7061088"/>
              <a:gd name="connsiteX0" fmla="*/ 62079 w 9188998"/>
              <a:gd name="connsiteY0" fmla="*/ 460116 h 6933609"/>
              <a:gd name="connsiteX1" fmla="*/ 9188902 w 9188998"/>
              <a:gd name="connsiteY1" fmla="*/ 1660 h 6933609"/>
              <a:gd name="connsiteX2" fmla="*/ 6285468 w 9188998"/>
              <a:gd name="connsiteY2" fmla="*/ 6911092 h 6933609"/>
              <a:gd name="connsiteX3" fmla="*/ 419 w 9188998"/>
              <a:gd name="connsiteY3" fmla="*/ 6920833 h 6933609"/>
              <a:gd name="connsiteX4" fmla="*/ 62079 w 9188998"/>
              <a:gd name="connsiteY4" fmla="*/ 460116 h 6933609"/>
              <a:gd name="connsiteX0" fmla="*/ 31 w 9192910"/>
              <a:gd name="connsiteY0" fmla="*/ 0 h 6953501"/>
              <a:gd name="connsiteX1" fmla="*/ 9192815 w 9192910"/>
              <a:gd name="connsiteY1" fmla="*/ 21552 h 6953501"/>
              <a:gd name="connsiteX2" fmla="*/ 6289381 w 9192910"/>
              <a:gd name="connsiteY2" fmla="*/ 6930984 h 6953501"/>
              <a:gd name="connsiteX3" fmla="*/ 4332 w 9192910"/>
              <a:gd name="connsiteY3" fmla="*/ 6940725 h 6953501"/>
              <a:gd name="connsiteX4" fmla="*/ 31 w 9192910"/>
              <a:gd name="connsiteY4" fmla="*/ 0 h 6953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2910" h="6953501">
                <a:moveTo>
                  <a:pt x="31" y="0"/>
                </a:moveTo>
                <a:cubicBezTo>
                  <a:pt x="-19640" y="19664"/>
                  <a:pt x="9227234" y="-12861"/>
                  <a:pt x="9192815" y="21552"/>
                </a:cubicBezTo>
                <a:cubicBezTo>
                  <a:pt x="8252572" y="1509135"/>
                  <a:pt x="7228517" y="3682584"/>
                  <a:pt x="6289381" y="6930984"/>
                </a:cubicBezTo>
                <a:cubicBezTo>
                  <a:pt x="6281955" y="6926921"/>
                  <a:pt x="2669" y="6975871"/>
                  <a:pt x="4332" y="6940725"/>
                </a:cubicBezTo>
                <a:cubicBezTo>
                  <a:pt x="-2565" y="6955528"/>
                  <a:pt x="12252" y="10009"/>
                  <a:pt x="31" y="0"/>
                </a:cubicBezTo>
                <a:close/>
              </a:path>
            </a:pathLst>
          </a:custGeom>
          <a:solidFill>
            <a:srgbClr val="3B2E82">
              <a:alpha val="25891"/>
            </a:srgbClr>
          </a:solidFill>
        </p:spPr>
        <p:txBody>
          <a:bodyPr anchor="ctr" anchorCtr="0">
            <a:normAutofit/>
          </a:bodyPr>
          <a:lstStyle>
            <a:lvl1pPr marL="0" indent="0" algn="ctr">
              <a:buFontTx/>
              <a:buNone/>
              <a:defRPr sz="1500" baseline="0">
                <a:solidFill>
                  <a:schemeClr val="bg1"/>
                </a:solidFill>
                <a:latin typeface="MuktaMahee Regular" panose="020B0000000000000000" pitchFamily="34" charset="77"/>
              </a:defRPr>
            </a:lvl1pPr>
          </a:lstStyle>
          <a:p>
            <a:r>
              <a:rPr lang="en-US"/>
              <a:t>[ Insert Picture ]</a:t>
            </a:r>
          </a:p>
        </p:txBody>
      </p:sp>
      <p:sp>
        <p:nvSpPr>
          <p:cNvPr id="14" name="Picture Placeholder 24">
            <a:extLst>
              <a:ext uri="{FF2B5EF4-FFF2-40B4-BE49-F238E27FC236}">
                <a16:creationId xmlns:a16="http://schemas.microsoft.com/office/drawing/2014/main" id="{FF96A111-B266-1C4C-97BA-B52881632B7C}"/>
              </a:ext>
            </a:extLst>
          </p:cNvPr>
          <p:cNvSpPr>
            <a:spLocks noGrp="1" noChangeAspect="1"/>
          </p:cNvSpPr>
          <p:nvPr>
            <p:ph type="pic" sz="quarter" idx="17"/>
          </p:nvPr>
        </p:nvSpPr>
        <p:spPr>
          <a:xfrm>
            <a:off x="-11114" y="-80492"/>
            <a:ext cx="6354249" cy="2016383"/>
          </a:xfrm>
          <a:blipFill dpi="0" rotWithShape="1">
            <a:blip r:embed="rId2">
              <a:alphaModFix amt="27000"/>
              <a:extLst>
                <a:ext uri="{96DAC541-7B7A-43D3-8B79-37D633B846F1}">
                  <asvg:svgBlip xmlns:asvg="http://schemas.microsoft.com/office/drawing/2016/SVG/main" r:embed="rId3"/>
                </a:ext>
              </a:extLst>
            </a:blip>
            <a:srcRect/>
            <a:stretch>
              <a:fillRect/>
            </a:stretch>
          </a:blipFill>
        </p:spPr>
        <p:txBody>
          <a:bodyPr/>
          <a:lstStyle>
            <a:lvl1pPr>
              <a:defRPr>
                <a:solidFill>
                  <a:schemeClr val="tx1">
                    <a:alpha val="0"/>
                  </a:schemeClr>
                </a:solidFill>
              </a:defRPr>
            </a:lvl1pPr>
          </a:lstStyle>
          <a:p>
            <a:r>
              <a:rPr lang="en-US"/>
              <a:t>Click icon to add picture</a:t>
            </a:r>
          </a:p>
        </p:txBody>
      </p:sp>
      <p:sp>
        <p:nvSpPr>
          <p:cNvPr id="2" name="Title 1"/>
          <p:cNvSpPr>
            <a:spLocks noGrp="1"/>
          </p:cNvSpPr>
          <p:nvPr>
            <p:ph type="title"/>
          </p:nvPr>
        </p:nvSpPr>
        <p:spPr>
          <a:xfrm>
            <a:off x="426460" y="814748"/>
            <a:ext cx="7681906" cy="513659"/>
          </a:xfrm>
          <a:prstGeom prst="rect">
            <a:avLst/>
          </a:prstGeom>
        </p:spPr>
        <p:txBody>
          <a:bodyPr anchor="t" anchorCtr="0">
            <a:noAutofit/>
          </a:bodyPr>
          <a:lstStyle>
            <a:lvl1pPr>
              <a:defRPr sz="3800" b="0" i="0" kern="0" spc="100" baseline="0">
                <a:solidFill>
                  <a:schemeClr val="bg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26314"/>
            <a:ext cx="7677406" cy="293791"/>
          </a:xfrm>
          <a:prstGeom prst="rect">
            <a:avLst/>
          </a:prstGeom>
        </p:spPr>
        <p:txBody>
          <a:bodyPr anchor="t" anchorCtr="0">
            <a:noAutofit/>
          </a:bodyPr>
          <a:lstStyle>
            <a:lvl1pPr marL="0" indent="0">
              <a:buNone/>
              <a:defRPr sz="1500" b="1" kern="0" spc="20" baseline="0">
                <a:solidFill>
                  <a:schemeClr val="bg1">
                    <a:alpha val="50000"/>
                  </a:scheme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8034224" y="2935482"/>
            <a:ext cx="3414660" cy="580261"/>
          </a:xfrm>
          <a:prstGeom prst="rect">
            <a:avLst/>
          </a:prstGeom>
        </p:spPr>
        <p:txBody>
          <a:bodyPr anchor="t" anchorCtr="0">
            <a:noAutofit/>
          </a:bodyPr>
          <a:lstStyle>
            <a:lvl1pPr marL="0" indent="0" algn="r">
              <a:lnSpc>
                <a:spcPts val="3000"/>
              </a:lnSpc>
              <a:buNone/>
              <a:defRPr sz="2500" b="0" i="0" kern="0" spc="0" baseline="0">
                <a:solidFill>
                  <a:schemeClr val="tx1"/>
                </a:solidFill>
                <a:latin typeface="MuktaMahee Medium"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8034224" y="3970938"/>
            <a:ext cx="3414660" cy="1301043"/>
          </a:xfrm>
          <a:prstGeom prst="rect">
            <a:avLst/>
          </a:prstGeom>
        </p:spPr>
        <p:txBody>
          <a:bodyPr>
            <a:noAutofit/>
          </a:bodyPr>
          <a:lstStyle>
            <a:lvl1pPr marL="0" indent="0" algn="r">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
        <p:nvSpPr>
          <p:cNvPr id="16" name="Picture Placeholder 12">
            <a:extLst>
              <a:ext uri="{FF2B5EF4-FFF2-40B4-BE49-F238E27FC236}">
                <a16:creationId xmlns:a16="http://schemas.microsoft.com/office/drawing/2014/main" id="{5B38AF0F-1B78-C244-9761-6E35E5C56DE2}"/>
              </a:ext>
            </a:extLst>
          </p:cNvPr>
          <p:cNvSpPr>
            <a:spLocks noGrp="1" noChangeAspect="1"/>
          </p:cNvSpPr>
          <p:nvPr>
            <p:ph type="pic" sz="quarter" idx="16" hasCustomPrompt="1"/>
          </p:nvPr>
        </p:nvSpPr>
        <p:spPr>
          <a:xfrm>
            <a:off x="501197" y="6102003"/>
            <a:ext cx="1516740" cy="264328"/>
          </a:xfrm>
          <a:blipFill dpi="0" rotWithShape="1">
            <a:blip r:embed="rId4">
              <a:alphaModFix amt="50000"/>
            </a:blip>
            <a:srcRect/>
            <a:stretch>
              <a:fillRect/>
            </a:stretch>
          </a:blipFill>
        </p:spPr>
        <p:txBody>
          <a:bodyPr/>
          <a:lstStyle>
            <a:lvl1pPr>
              <a:defRPr>
                <a:solidFill>
                  <a:schemeClr val="tx1">
                    <a:alpha val="0"/>
                  </a:schemeClr>
                </a:solidFill>
              </a:defRPr>
            </a:lvl1pPr>
          </a:lstStyle>
          <a:p>
            <a:r>
              <a:rPr lang="en-US"/>
              <a:t>Logo</a:t>
            </a:r>
          </a:p>
        </p:txBody>
      </p:sp>
    </p:spTree>
    <p:extLst>
      <p:ext uri="{BB962C8B-B14F-4D97-AF65-F5344CB8AC3E}">
        <p14:creationId xmlns:p14="http://schemas.microsoft.com/office/powerpoint/2010/main" val="36219672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8">
            <a:extLst>
              <a:ext uri="{FF2B5EF4-FFF2-40B4-BE49-F238E27FC236}">
                <a16:creationId xmlns:a16="http://schemas.microsoft.com/office/drawing/2014/main" id="{422E2BA7-ED1C-CB44-A533-D08C35AF587D}"/>
              </a:ext>
            </a:extLst>
          </p:cNvPr>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
        <p:nvSpPr>
          <p:cNvPr id="8" name="Title 1">
            <a:extLst>
              <a:ext uri="{FF2B5EF4-FFF2-40B4-BE49-F238E27FC236}">
                <a16:creationId xmlns:a16="http://schemas.microsoft.com/office/drawing/2014/main" id="{D8B6D334-E4B5-F142-B852-9C734F11C150}"/>
              </a:ext>
            </a:extLst>
          </p:cNvPr>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p>
        </p:txBody>
      </p:sp>
      <p:sp>
        <p:nvSpPr>
          <p:cNvPr id="9" name="Text Placeholder 2">
            <a:extLst>
              <a:ext uri="{FF2B5EF4-FFF2-40B4-BE49-F238E27FC236}">
                <a16:creationId xmlns:a16="http://schemas.microsoft.com/office/drawing/2014/main" id="{3334F7AB-BA8E-9948-BFE6-E9279EBC83BA}"/>
              </a:ext>
            </a:extLst>
          </p:cNvPr>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0651470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5" name="Slide Number Placeholder 8">
            <a:extLst>
              <a:ext uri="{FF2B5EF4-FFF2-40B4-BE49-F238E27FC236}">
                <a16:creationId xmlns:a16="http://schemas.microsoft.com/office/drawing/2014/main" id="{8AFC3F8F-4187-9444-AAB0-E41BA9C093E8}"/>
              </a:ext>
            </a:extLst>
          </p:cNvPr>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Tree>
    <p:extLst>
      <p:ext uri="{BB962C8B-B14F-4D97-AF65-F5344CB8AC3E}">
        <p14:creationId xmlns:p14="http://schemas.microsoft.com/office/powerpoint/2010/main" val="7643361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0" y="0"/>
            <a:ext cx="12211267" cy="6876000"/>
          </a:xfrm>
          <a:prstGeom prst="rect">
            <a:avLst/>
          </a:prstGeom>
        </p:spPr>
      </p:pic>
      <p:sp>
        <p:nvSpPr>
          <p:cNvPr id="2" name="Title 1"/>
          <p:cNvSpPr>
            <a:spLocks noGrp="1"/>
          </p:cNvSpPr>
          <p:nvPr>
            <p:ph type="ctrTitle" hasCustomPrompt="1"/>
          </p:nvPr>
        </p:nvSpPr>
        <p:spPr>
          <a:xfrm>
            <a:off x="6613509" y="3080340"/>
            <a:ext cx="5213496"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Add</a:t>
            </a:r>
            <a:br>
              <a:rPr lang="en-US"/>
            </a:br>
            <a:r>
              <a:rPr lang="en-US"/>
              <a:t>End Message</a:t>
            </a:r>
          </a:p>
        </p:txBody>
      </p:sp>
    </p:spTree>
    <p:extLst>
      <p:ext uri="{BB962C8B-B14F-4D97-AF65-F5344CB8AC3E}">
        <p14:creationId xmlns:p14="http://schemas.microsoft.com/office/powerpoint/2010/main" val="37005212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DDEF0-9C9A-4B79-B205-76AC2DB1E975}"/>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2D470BF2-969A-4070-AB69-3400939835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573180A4-B5CB-4438-9807-A807DC935636}"/>
              </a:ext>
            </a:extLst>
          </p:cNvPr>
          <p:cNvSpPr>
            <a:spLocks noGrp="1"/>
          </p:cNvSpPr>
          <p:nvPr>
            <p:ph type="dt" sz="half" idx="10"/>
          </p:nvPr>
        </p:nvSpPr>
        <p:spPr/>
        <p:txBody>
          <a:bodyPr/>
          <a:lstStyle/>
          <a:p>
            <a:fld id="{1E642061-B400-43E7-9C6F-6FB4599A3753}" type="datetime1">
              <a:rPr lang="en-CA" smtClean="0"/>
              <a:t>2024-06-13</a:t>
            </a:fld>
            <a:endParaRPr lang="en-CA"/>
          </a:p>
        </p:txBody>
      </p:sp>
      <p:sp>
        <p:nvSpPr>
          <p:cNvPr id="5" name="Footer Placeholder 4">
            <a:extLst>
              <a:ext uri="{FF2B5EF4-FFF2-40B4-BE49-F238E27FC236}">
                <a16:creationId xmlns:a16="http://schemas.microsoft.com/office/drawing/2014/main" id="{B954AB50-8E59-42AB-BAA5-BF04A84258E3}"/>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0A6F59B0-E71D-4704-A8B4-FF371B70CF9C}"/>
              </a:ext>
            </a:extLst>
          </p:cNvPr>
          <p:cNvSpPr>
            <a:spLocks noGrp="1"/>
          </p:cNvSpPr>
          <p:nvPr>
            <p:ph type="sldNum" sz="quarter" idx="12"/>
          </p:nvPr>
        </p:nvSpPr>
        <p:spPr/>
        <p:txBody>
          <a:bodyPr/>
          <a:lstStyle/>
          <a:p>
            <a:fld id="{E4379023-4D76-4C27-AF5B-F2F8EFE14B1F}" type="slidenum">
              <a:rPr lang="en-CA" smtClean="0"/>
              <a:t>‹#›</a:t>
            </a:fld>
            <a:endParaRPr lang="en-CA"/>
          </a:p>
        </p:txBody>
      </p:sp>
    </p:spTree>
    <p:extLst>
      <p:ext uri="{BB962C8B-B14F-4D97-AF65-F5344CB8AC3E}">
        <p14:creationId xmlns:p14="http://schemas.microsoft.com/office/powerpoint/2010/main" val="3752947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F5822-3420-C3B0-2452-3544F80002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8CE080-FFA5-0B31-A48E-A3BB773890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E73626-D423-25A0-688B-7B2A240F3715}"/>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5" name="Footer Placeholder 4">
            <a:extLst>
              <a:ext uri="{FF2B5EF4-FFF2-40B4-BE49-F238E27FC236}">
                <a16:creationId xmlns:a16="http://schemas.microsoft.com/office/drawing/2014/main" id="{5A4AA8A7-3837-791D-8870-15CAF3B53F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6FC41A-16D7-0A1F-1646-82A3D86171E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4192851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30D9F-B06C-787E-63E7-4D8FA1811F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E16FFA-578F-2D34-6BAF-3E10F94DFDD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BE9FC44-A906-716F-4C70-DCF7D6BDED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1500F3B-337F-8646-4265-A8E860131359}"/>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6" name="Footer Placeholder 5">
            <a:extLst>
              <a:ext uri="{FF2B5EF4-FFF2-40B4-BE49-F238E27FC236}">
                <a16:creationId xmlns:a16="http://schemas.microsoft.com/office/drawing/2014/main" id="{6DC7D1BB-52A6-8D27-55F6-DCEC2BD764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9989DA-406E-B9E7-65EF-73BEFBCCF0B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875633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EB6A5-3B4D-8B26-29F7-D994A76A0AC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0AB528-AE53-91A2-0917-B6F28E528B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3B23E3E-DC54-3253-2617-BA9CF6A648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085803-8FB0-719E-33D9-701D065B7F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6327A5-3846-8693-890C-3DEB272323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0DFB6BD-E400-4409-04D7-2F22B67860B8}"/>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8" name="Footer Placeholder 7">
            <a:extLst>
              <a:ext uri="{FF2B5EF4-FFF2-40B4-BE49-F238E27FC236}">
                <a16:creationId xmlns:a16="http://schemas.microsoft.com/office/drawing/2014/main" id="{C0B9ED74-F38D-F504-5215-52D83241C7E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A9F4862-395A-1779-279C-3C841B520503}"/>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681139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BE14D-2A16-604E-199E-A43BC11B2C6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C37209A-0DD7-CA41-3B41-897A6793BB12}"/>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4" name="Footer Placeholder 3">
            <a:extLst>
              <a:ext uri="{FF2B5EF4-FFF2-40B4-BE49-F238E27FC236}">
                <a16:creationId xmlns:a16="http://schemas.microsoft.com/office/drawing/2014/main" id="{C715F745-730B-4269-CB28-E2B43EFE1C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E9944EA-E6BA-BA0E-0786-A94905605CAD}"/>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1685917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342025-567A-771D-20A5-0A9D3618A9B8}"/>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3" name="Footer Placeholder 2">
            <a:extLst>
              <a:ext uri="{FF2B5EF4-FFF2-40B4-BE49-F238E27FC236}">
                <a16:creationId xmlns:a16="http://schemas.microsoft.com/office/drawing/2014/main" id="{2C5BEECB-8C30-20C3-3FF0-96A932556D9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6BF557-42A6-A888-3FED-95473370389F}"/>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1865078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A2E8F-4761-F6A9-4B89-A62176AA3B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091E63A-370C-01B2-8D3B-7164E6B836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DBB8C3E-39DB-C343-2D8E-9718D913B2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4EE4CB-9BC2-3F53-3B21-632815C3BF71}"/>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6" name="Footer Placeholder 5">
            <a:extLst>
              <a:ext uri="{FF2B5EF4-FFF2-40B4-BE49-F238E27FC236}">
                <a16:creationId xmlns:a16="http://schemas.microsoft.com/office/drawing/2014/main" id="{2798F3F1-0969-CBA9-10B0-D427BC273A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2CD1EC-EF68-7391-5D10-36CEA15E20CB}"/>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615637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1C357-C477-4D8C-9F68-A6C61F4E1D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491B2BA-1921-B2C2-D3FD-998749C6D8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62AC1A1-EE24-6046-97EA-B66E83E6AE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C6C492-CF9D-AE27-4F35-3D99793BEDE5}"/>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6" name="Footer Placeholder 5">
            <a:extLst>
              <a:ext uri="{FF2B5EF4-FFF2-40B4-BE49-F238E27FC236}">
                <a16:creationId xmlns:a16="http://schemas.microsoft.com/office/drawing/2014/main" id="{765BC03E-88B0-13ED-00ED-EDD60D28E5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AD38CC-0AC2-06E5-6816-87EE29FCD132}"/>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741430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2.jpe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6627C30-D851-ED2B-57E2-9F5C65A5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DB1B72D-3792-34D4-B7D2-ED32B49FA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584BF3-3C4F-A164-8E35-3A732F5CC3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5D3A26-51FA-1344-AEE2-154FE780CA73}" type="datetimeFigureOut">
              <a:rPr lang="en-US" smtClean="0"/>
              <a:t>6/13/2024</a:t>
            </a:fld>
            <a:endParaRPr lang="en-US"/>
          </a:p>
        </p:txBody>
      </p:sp>
      <p:sp>
        <p:nvSpPr>
          <p:cNvPr id="5" name="Footer Placeholder 4">
            <a:extLst>
              <a:ext uri="{FF2B5EF4-FFF2-40B4-BE49-F238E27FC236}">
                <a16:creationId xmlns:a16="http://schemas.microsoft.com/office/drawing/2014/main" id="{F39DADBE-1479-F8B2-FB32-00958B9E34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E9A473-8E4C-DD32-5797-008611A803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4FDA4E-80C6-E64E-895E-EC4C8BAF3D0C}" type="slidenum">
              <a:rPr lang="en-US" smtClean="0"/>
              <a:t>‹#›</a:t>
            </a:fld>
            <a:endParaRPr lang="en-US"/>
          </a:p>
        </p:txBody>
      </p:sp>
    </p:spTree>
    <p:extLst>
      <p:ext uri="{BB962C8B-B14F-4D97-AF65-F5344CB8AC3E}">
        <p14:creationId xmlns:p14="http://schemas.microsoft.com/office/powerpoint/2010/main" val="1551471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06D4E53-08BA-BE42-A02F-58E2BBD69C70}"/>
              </a:ext>
            </a:extLst>
          </p:cNvPr>
          <p:cNvPicPr>
            <a:picLocks noChangeAspect="1"/>
          </p:cNvPicPr>
          <p:nvPr userDrawn="1"/>
        </p:nvPicPr>
        <p:blipFill>
          <a:blip r:embed="rId16"/>
          <a:stretch>
            <a:fillRect/>
          </a:stretch>
        </p:blipFill>
        <p:spPr>
          <a:xfrm>
            <a:off x="-11792" y="8164"/>
            <a:ext cx="12179300" cy="6858000"/>
          </a:xfrm>
          <a:prstGeom prst="rect">
            <a:avLst/>
          </a:prstGeom>
        </p:spPr>
      </p:pic>
      <p:sp>
        <p:nvSpPr>
          <p:cNvPr id="2" name="Title Placeholder 1"/>
          <p:cNvSpPr>
            <a:spLocks noGrp="1"/>
          </p:cNvSpPr>
          <p:nvPr>
            <p:ph type="title"/>
          </p:nvPr>
        </p:nvSpPr>
        <p:spPr>
          <a:xfrm>
            <a:off x="421822" y="816430"/>
            <a:ext cx="10515600" cy="644978"/>
          </a:xfrm>
          <a:prstGeom prst="rect">
            <a:avLst/>
          </a:prstGeom>
        </p:spPr>
        <p:txBody>
          <a:bodyPr vert="horz" lIns="91440" tIns="45720" rIns="91440" bIns="45720" rtlCol="0" anchor="t" anchorCtr="0">
            <a:noAutofit/>
          </a:bodyPr>
          <a:lstStyle/>
          <a:p>
            <a:r>
              <a:rPr lang="en-US"/>
              <a:t>Click to edit Master title style</a:t>
            </a:r>
          </a:p>
        </p:txBody>
      </p:sp>
      <p:sp>
        <p:nvSpPr>
          <p:cNvPr id="6" name="Slide Number Placeholder 5"/>
          <p:cNvSpPr>
            <a:spLocks noGrp="1"/>
          </p:cNvSpPr>
          <p:nvPr>
            <p:ph type="sldNum" sz="quarter" idx="4"/>
          </p:nvPr>
        </p:nvSpPr>
        <p:spPr>
          <a:xfrm>
            <a:off x="9059636" y="6108471"/>
            <a:ext cx="2743200" cy="365125"/>
          </a:xfrm>
          <a:prstGeom prst="rect">
            <a:avLst/>
          </a:prstGeom>
        </p:spPr>
        <p:txBody>
          <a:bodyPr vert="horz" lIns="91440" tIns="45720" rIns="91440" bIns="45720" rtlCol="0" anchor="ctr"/>
          <a:lstStyle>
            <a:lvl1pPr algn="r">
              <a:defRPr sz="1200" baseline="0">
                <a:solidFill>
                  <a:schemeClr val="tx1"/>
                </a:solidFill>
              </a:defRPr>
            </a:lvl1pPr>
          </a:lstStyle>
          <a:p>
            <a:fld id="{A738FFEA-31A8-2A45-BE95-11B41D2245F5}" type="slidenum">
              <a:rPr lang="en-US" smtClean="0"/>
              <a:pPr/>
              <a:t>‹#›</a:t>
            </a:fld>
            <a:endParaRPr lang="en-US"/>
          </a:p>
        </p:txBody>
      </p:sp>
      <p:sp>
        <p:nvSpPr>
          <p:cNvPr id="10" name="Text Placeholder 9">
            <a:extLst>
              <a:ext uri="{FF2B5EF4-FFF2-40B4-BE49-F238E27FC236}">
                <a16:creationId xmlns:a16="http://schemas.microsoft.com/office/drawing/2014/main" id="{AF857D11-A882-A947-9FD3-680E8241CE37}"/>
              </a:ext>
            </a:extLst>
          </p:cNvPr>
          <p:cNvSpPr>
            <a:spLocks noGrp="1"/>
          </p:cNvSpPr>
          <p:nvPr>
            <p:ph type="body" idx="1"/>
          </p:nvPr>
        </p:nvSpPr>
        <p:spPr>
          <a:xfrm>
            <a:off x="838200" y="2687181"/>
            <a:ext cx="10099222" cy="199095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19717198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Lst>
  <p:hf hdr="0" ftr="0"/>
  <p:txStyles>
    <p:titleStyle>
      <a:lvl1pPr algn="l" defTabSz="914400" rtl="0" eaLnBrk="1" latinLnBrk="0" hangingPunct="1">
        <a:lnSpc>
          <a:spcPct val="90000"/>
        </a:lnSpc>
        <a:spcBef>
          <a:spcPct val="0"/>
        </a:spcBef>
        <a:buNone/>
        <a:defRPr sz="3800" b="1" i="0" kern="0" spc="100" baseline="0">
          <a:solidFill>
            <a:schemeClr val="tx1"/>
          </a:solidFill>
          <a:latin typeface="IvyPresto Display" panose="020B0404020101010102" pitchFamily="34" charset="0"/>
          <a:ea typeface="+mj-ea"/>
          <a:cs typeface="+mj-cs"/>
        </a:defRPr>
      </a:lvl1pPr>
    </p:titleStyle>
    <p:bodyStyle>
      <a:lvl1pPr marL="0" indent="0" algn="l" defTabSz="914400" rtl="0" eaLnBrk="1" latinLnBrk="0" hangingPunct="1">
        <a:lnSpc>
          <a:spcPts val="3000"/>
        </a:lnSpc>
        <a:spcBef>
          <a:spcPts val="1000"/>
        </a:spcBef>
        <a:buFontTx/>
        <a:buNone/>
        <a:defRPr sz="2500" kern="0" spc="100" baseline="0">
          <a:solidFill>
            <a:schemeClr val="tx1"/>
          </a:solidFill>
          <a:latin typeface="MuktaMahee Light" panose="020B0000000000000000" pitchFamily="34" charset="77"/>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4.xm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hyperlink" Target="https://mentalhealthrecovery.com/" TargetMode="External"/><Relationship Id="rId2" Type="http://schemas.openxmlformats.org/officeDocument/2006/relationships/notesSlide" Target="../notesSlides/notesSlide17.xml"/><Relationship Id="rId1" Type="http://schemas.openxmlformats.org/officeDocument/2006/relationships/slideLayout" Target="../slideLayouts/slideLayout17.xml"/><Relationship Id="rId4" Type="http://schemas.openxmlformats.org/officeDocument/2006/relationships/hyperlink" Target="https://www.youtube.com/watch?v=pMohYei4Qjo"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21.xml"/><Relationship Id="rId4" Type="http://schemas.openxmlformats.org/officeDocument/2006/relationships/hyperlink" Target="https://vimeo.com/488324439"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BEE7-80E2-0448-9E1A-D63240B995DD}"/>
              </a:ext>
            </a:extLst>
          </p:cNvPr>
          <p:cNvSpPr>
            <a:spLocks noGrp="1"/>
          </p:cNvSpPr>
          <p:nvPr>
            <p:ph type="ctrTitle"/>
          </p:nvPr>
        </p:nvSpPr>
        <p:spPr/>
        <p:txBody>
          <a:bodyPr/>
          <a:lstStyle/>
          <a:p>
            <a:r>
              <a:rPr lang="en-US"/>
              <a:t>Recovery and Wellness</a:t>
            </a:r>
          </a:p>
        </p:txBody>
      </p:sp>
      <p:sp>
        <p:nvSpPr>
          <p:cNvPr id="3" name="Subtitle 2">
            <a:extLst>
              <a:ext uri="{FF2B5EF4-FFF2-40B4-BE49-F238E27FC236}">
                <a16:creationId xmlns:a16="http://schemas.microsoft.com/office/drawing/2014/main" id="{DB5FD151-569A-0141-BB33-3104DAAFC71A}"/>
              </a:ext>
            </a:extLst>
          </p:cNvPr>
          <p:cNvSpPr>
            <a:spLocks noGrp="1"/>
          </p:cNvSpPr>
          <p:nvPr>
            <p:ph type="subTitle" idx="1"/>
          </p:nvPr>
        </p:nvSpPr>
        <p:spPr/>
        <p:txBody>
          <a:bodyPr/>
          <a:lstStyle/>
          <a:p>
            <a:r>
              <a:rPr lang="en-US"/>
              <a:t>Module 2</a:t>
            </a:r>
          </a:p>
        </p:txBody>
      </p:sp>
      <p:sp>
        <p:nvSpPr>
          <p:cNvPr id="4" name="Date Placeholder 3">
            <a:extLst>
              <a:ext uri="{FF2B5EF4-FFF2-40B4-BE49-F238E27FC236}">
                <a16:creationId xmlns:a16="http://schemas.microsoft.com/office/drawing/2014/main" id="{C0F9B8B3-99D3-FE44-87C1-B4CDF9A97985}"/>
              </a:ext>
            </a:extLst>
          </p:cNvPr>
          <p:cNvSpPr>
            <a:spLocks noGrp="1"/>
          </p:cNvSpPr>
          <p:nvPr>
            <p:ph type="dt" sz="half" idx="10"/>
          </p:nvPr>
        </p:nvSpPr>
        <p:spPr/>
        <p:txBody>
          <a:bodyPr/>
          <a:lstStyle/>
          <a:p>
            <a:fld id="{EBB4A18E-A42A-B94D-8678-DBF90D6A87DE}" type="datetime4">
              <a:rPr lang="en-CA" smtClean="0"/>
              <a:t>June 13, 2024</a:t>
            </a:fld>
            <a:endParaRPr lang="en-US"/>
          </a:p>
        </p:txBody>
      </p:sp>
    </p:spTree>
    <p:extLst>
      <p:ext uri="{BB962C8B-B14F-4D97-AF65-F5344CB8AC3E}">
        <p14:creationId xmlns:p14="http://schemas.microsoft.com/office/powerpoint/2010/main" val="27359343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D5CA97-3A56-A74C-96D1-DB894D3D3EB7}"/>
              </a:ext>
            </a:extLst>
          </p:cNvPr>
          <p:cNvSpPr>
            <a:spLocks noGrp="1"/>
          </p:cNvSpPr>
          <p:nvPr>
            <p:ph type="sldNum" sz="quarter" idx="12"/>
          </p:nvPr>
        </p:nvSpPr>
        <p:spPr/>
        <p:txBody>
          <a:bodyPr/>
          <a:lstStyle/>
          <a:p>
            <a:fld id="{A738FFEA-31A8-2A45-BE95-11B41D2245F5}" type="slidenum">
              <a:rPr lang="en-US" smtClean="0"/>
              <a:pPr/>
              <a:t>10</a:t>
            </a:fld>
            <a:endParaRPr lang="en-US"/>
          </a:p>
        </p:txBody>
      </p:sp>
      <p:pic>
        <p:nvPicPr>
          <p:cNvPr id="4" name="Picture 3">
            <a:extLst>
              <a:ext uri="{FF2B5EF4-FFF2-40B4-BE49-F238E27FC236}">
                <a16:creationId xmlns:a16="http://schemas.microsoft.com/office/drawing/2014/main" id="{298F5D7C-BC3F-E6CB-1B96-6891B5DC24F9}"/>
              </a:ext>
            </a:extLst>
          </p:cNvPr>
          <p:cNvPicPr>
            <a:picLocks noChangeAspect="1"/>
          </p:cNvPicPr>
          <p:nvPr/>
        </p:nvPicPr>
        <p:blipFill>
          <a:blip r:embed="rId3"/>
          <a:stretch>
            <a:fillRect/>
          </a:stretch>
        </p:blipFill>
        <p:spPr>
          <a:xfrm>
            <a:off x="2043105" y="60100"/>
            <a:ext cx="8105789" cy="6120000"/>
          </a:xfrm>
          <a:prstGeom prst="rect">
            <a:avLst/>
          </a:prstGeom>
        </p:spPr>
      </p:pic>
      <p:sp>
        <p:nvSpPr>
          <p:cNvPr id="5" name="TextBox 4">
            <a:extLst>
              <a:ext uri="{FF2B5EF4-FFF2-40B4-BE49-F238E27FC236}">
                <a16:creationId xmlns:a16="http://schemas.microsoft.com/office/drawing/2014/main" id="{2AB8F2B2-CCB6-9562-3150-C38427D24BFA}"/>
              </a:ext>
            </a:extLst>
          </p:cNvPr>
          <p:cNvSpPr txBox="1"/>
          <p:nvPr/>
        </p:nvSpPr>
        <p:spPr>
          <a:xfrm>
            <a:off x="2732049" y="6078924"/>
            <a:ext cx="8589268" cy="523220"/>
          </a:xfrm>
          <a:prstGeom prst="rect">
            <a:avLst/>
          </a:prstGeom>
          <a:noFill/>
        </p:spPr>
        <p:txBody>
          <a:bodyPr wrap="square" rtlCol="0">
            <a:spAutoFit/>
          </a:bodyPr>
          <a:lstStyle/>
          <a:p>
            <a:pPr algn="r"/>
            <a:r>
              <a:rPr lang="en-US" sz="1400" dirty="0"/>
              <a:t>Table from Deb Sherman and Allan Strong’s presentation, “Integrating Peer Support with Integrity”(2017) </a:t>
            </a:r>
            <a:r>
              <a:rPr lang="en-CA" sz="1400" u="sng" dirty="0">
                <a:solidFill>
                  <a:srgbClr val="0563C1"/>
                </a:solidFill>
                <a:effectLst/>
                <a:ea typeface="Verdana" panose="020B0604030504040204" pitchFamily="34" charset="0"/>
                <a:cs typeface="Verdana" panose="020B0604030504040204" pitchFamily="34" charset="0"/>
              </a:rPr>
              <a:t>https://www.peerworks.ca/de/cache/modules_listing/280/rs_recovery-webinar-jan2017-eng.pdf</a:t>
            </a:r>
            <a:endParaRPr lang="en-CA" sz="1400"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607730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a:xfrm>
            <a:off x="-1788392" y="-20440"/>
            <a:ext cx="7608152" cy="6921450"/>
          </a:xfrm>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a:xfrm>
            <a:off x="-1954961" y="5835"/>
            <a:ext cx="8983411" cy="6894706"/>
          </a:xfrm>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5" name="Title 4">
            <a:extLst>
              <a:ext uri="{FF2B5EF4-FFF2-40B4-BE49-F238E27FC236}">
                <a16:creationId xmlns:a16="http://schemas.microsoft.com/office/drawing/2014/main" id="{84EE2D90-47FC-1F4B-89FF-CF7D156FA67B}"/>
              </a:ext>
            </a:extLst>
          </p:cNvPr>
          <p:cNvSpPr>
            <a:spLocks noGrp="1"/>
          </p:cNvSpPr>
          <p:nvPr>
            <p:ph type="title"/>
          </p:nvPr>
        </p:nvSpPr>
        <p:spPr/>
        <p:txBody>
          <a:bodyPr/>
          <a:lstStyle/>
          <a:p>
            <a:r>
              <a:rPr lang="en-US"/>
              <a:t>Individual Activity</a:t>
            </a:r>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p:txBody>
          <a:bodyPr/>
          <a:lstStyle/>
          <a:p>
            <a:r>
              <a:rPr lang="en-US"/>
              <a:t>Module 2 – Recovery and Wellness</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11</a:t>
            </a:fld>
            <a:endParaRPr lang="en-US"/>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6516367" y="1993470"/>
            <a:ext cx="5263375" cy="2919435"/>
          </a:xfrm>
        </p:spPr>
        <p:txBody>
          <a:bodyPr vert="horz" lIns="91440" tIns="45720" rIns="91440" bIns="45720" rtlCol="0" anchor="t">
            <a:noAutofit/>
          </a:bodyPr>
          <a:lstStyle/>
          <a:p>
            <a:pPr marL="0" indent="0" algn="l">
              <a:buNone/>
            </a:pPr>
            <a:r>
              <a:rPr lang="en-US" sz="1800" dirty="0">
                <a:latin typeface="IvyPresto Text"/>
              </a:rPr>
              <a:t>Take 5 minutes and reflect on what you’ve read in the homework and compile your own definition of Recovery/Wellness. It doesn’t have to be formal. Consider what recovery means to you and how you would articulate that to a peer.</a:t>
            </a:r>
            <a:endParaRPr lang="en-US" sz="1800" dirty="0"/>
          </a:p>
          <a:p>
            <a:pPr marL="0" indent="0" algn="l">
              <a:buNone/>
            </a:pPr>
            <a:endParaRPr lang="en-US" sz="1800" dirty="0"/>
          </a:p>
          <a:p>
            <a:pPr algn="l"/>
            <a:r>
              <a:rPr lang="en-US" sz="1800" dirty="0">
                <a:latin typeface="IvyPresto Text"/>
              </a:rPr>
              <a:t>Be prepared to share your definition with the whole group. You will submit this as part of your homework </a:t>
            </a:r>
            <a:endParaRPr lang="en-CA" sz="1800" dirty="0"/>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Tree>
    <p:extLst>
      <p:ext uri="{BB962C8B-B14F-4D97-AF65-F5344CB8AC3E}">
        <p14:creationId xmlns:p14="http://schemas.microsoft.com/office/powerpoint/2010/main" val="34273208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A97CB2A-86B0-444B-AACB-1BDEFC714072}"/>
              </a:ext>
            </a:extLst>
          </p:cNvPr>
          <p:cNvPicPr>
            <a:picLocks noGrp="1" noChangeAspect="1"/>
          </p:cNvPicPr>
          <p:nvPr>
            <p:ph type="pic" sz="quarter" idx="15"/>
          </p:nvPr>
        </p:nvPicPr>
        <p:blipFill>
          <a:blip r:embed="rId3">
            <a:alphaModFix/>
          </a:blip>
          <a:srcRect t="7802" b="7802"/>
          <a:stretch>
            <a:fillRect/>
          </a:stretch>
        </p:blipFill>
        <p:spPr/>
      </p:pic>
      <p:sp>
        <p:nvSpPr>
          <p:cNvPr id="3" name="Picture Placeholder 2">
            <a:extLst>
              <a:ext uri="{FF2B5EF4-FFF2-40B4-BE49-F238E27FC236}">
                <a16:creationId xmlns:a16="http://schemas.microsoft.com/office/drawing/2014/main" id="{B028EA7C-BDE9-3540-B19D-7173393CB931}"/>
              </a:ext>
            </a:extLst>
          </p:cNvPr>
          <p:cNvSpPr>
            <a:spLocks noGrp="1"/>
          </p:cNvSpPr>
          <p:nvPr>
            <p:ph type="pic" sz="quarter" idx="17"/>
          </p:nvPr>
        </p:nvSpPr>
        <p:spPr/>
        <p:txBody>
          <a:bodyPr/>
          <a:lstStyle/>
          <a:p>
            <a:endParaRPr lang="en-CA"/>
          </a:p>
        </p:txBody>
      </p:sp>
      <p:sp>
        <p:nvSpPr>
          <p:cNvPr id="4" name="Title 3">
            <a:extLst>
              <a:ext uri="{FF2B5EF4-FFF2-40B4-BE49-F238E27FC236}">
                <a16:creationId xmlns:a16="http://schemas.microsoft.com/office/drawing/2014/main" id="{97EC4B45-838D-BB44-8C6F-90FF875A54BC}"/>
              </a:ext>
            </a:extLst>
          </p:cNvPr>
          <p:cNvSpPr>
            <a:spLocks noGrp="1"/>
          </p:cNvSpPr>
          <p:nvPr>
            <p:ph type="title"/>
          </p:nvPr>
        </p:nvSpPr>
        <p:spPr>
          <a:xfrm>
            <a:off x="501197" y="1029764"/>
            <a:ext cx="11353282" cy="513659"/>
          </a:xfrm>
        </p:spPr>
        <p:txBody>
          <a:bodyPr/>
          <a:lstStyle/>
          <a:p>
            <a:r>
              <a:rPr lang="en-US" sz="3200" dirty="0"/>
              <a:t>RECOVERY: “a process of change through which individuals improve their health and wellness, live a self-directed life, and strive to reach their full potential.”</a:t>
            </a:r>
            <a:br>
              <a:rPr lang="en-US" dirty="0"/>
            </a:br>
            <a:r>
              <a:rPr lang="en-US" sz="1600" dirty="0"/>
              <a:t>- Suicide and Mental Health Services Administration https://www.samhsa.gov/find-help/recovery</a:t>
            </a:r>
            <a:br>
              <a:rPr lang="en-US" dirty="0"/>
            </a:br>
            <a:br>
              <a:rPr lang="en-US" dirty="0"/>
            </a:br>
            <a:r>
              <a:rPr lang="en-US" sz="3200" dirty="0"/>
              <a:t>“Recovery is hard work and it requires personal agency, will, vision, hope, fortitude, courage, imagination, commitment and resilience.” </a:t>
            </a:r>
            <a:br>
              <a:rPr lang="en-US" dirty="0"/>
            </a:br>
            <a:r>
              <a:rPr lang="en-US" sz="1600" dirty="0"/>
              <a:t>- Patricia Deegan </a:t>
            </a:r>
            <a:br>
              <a:rPr lang="en-US" dirty="0"/>
            </a:br>
            <a:endParaRPr lang="en-US" dirty="0"/>
          </a:p>
        </p:txBody>
      </p:sp>
      <p:sp>
        <p:nvSpPr>
          <p:cNvPr id="5" name="Text Placeholder 4">
            <a:extLst>
              <a:ext uri="{FF2B5EF4-FFF2-40B4-BE49-F238E27FC236}">
                <a16:creationId xmlns:a16="http://schemas.microsoft.com/office/drawing/2014/main" id="{717415F3-67A1-654E-88A7-8213069493A4}"/>
              </a:ext>
            </a:extLst>
          </p:cNvPr>
          <p:cNvSpPr>
            <a:spLocks noGrp="1"/>
          </p:cNvSpPr>
          <p:nvPr>
            <p:ph type="body" idx="1"/>
          </p:nvPr>
        </p:nvSpPr>
        <p:spPr/>
        <p:txBody>
          <a:bodyPr/>
          <a:lstStyle/>
          <a:p>
            <a:r>
              <a:rPr lang="en-US"/>
              <a:t>Module 2 – Recovery and Wellness</a:t>
            </a:r>
          </a:p>
        </p:txBody>
      </p:sp>
      <p:sp>
        <p:nvSpPr>
          <p:cNvPr id="6" name="Slide Number Placeholder 5">
            <a:extLst>
              <a:ext uri="{FF2B5EF4-FFF2-40B4-BE49-F238E27FC236}">
                <a16:creationId xmlns:a16="http://schemas.microsoft.com/office/drawing/2014/main" id="{6A1571D6-7A72-5A43-9176-BA05BF7B77A9}"/>
              </a:ext>
            </a:extLst>
          </p:cNvPr>
          <p:cNvSpPr>
            <a:spLocks noGrp="1"/>
          </p:cNvSpPr>
          <p:nvPr>
            <p:ph type="sldNum" sz="quarter" idx="12"/>
          </p:nvPr>
        </p:nvSpPr>
        <p:spPr/>
        <p:txBody>
          <a:bodyPr/>
          <a:lstStyle/>
          <a:p>
            <a:fld id="{A738FFEA-31A8-2A45-BE95-11B41D2245F5}" type="slidenum">
              <a:rPr lang="en-US" smtClean="0"/>
              <a:pPr/>
              <a:t>12</a:t>
            </a:fld>
            <a:endParaRPr lang="en-US"/>
          </a:p>
        </p:txBody>
      </p:sp>
      <p:sp>
        <p:nvSpPr>
          <p:cNvPr id="7" name="Picture Placeholder 6">
            <a:extLst>
              <a:ext uri="{FF2B5EF4-FFF2-40B4-BE49-F238E27FC236}">
                <a16:creationId xmlns:a16="http://schemas.microsoft.com/office/drawing/2014/main" id="{9A7E3139-F783-E241-B55F-D61F54F9A94D}"/>
              </a:ext>
            </a:extLst>
          </p:cNvPr>
          <p:cNvSpPr>
            <a:spLocks noGrp="1"/>
          </p:cNvSpPr>
          <p:nvPr>
            <p:ph type="pic" sz="quarter" idx="16"/>
          </p:nvPr>
        </p:nvSpPr>
        <p:spPr/>
        <p:txBody>
          <a:bodyPr>
            <a:normAutofit fontScale="25000" lnSpcReduction="20000"/>
          </a:bodyPr>
          <a:lstStyle/>
          <a:p>
            <a:endParaRPr lang="en-CA"/>
          </a:p>
        </p:txBody>
      </p:sp>
      <p:sp>
        <p:nvSpPr>
          <p:cNvPr id="8" name="Picture Placeholder 7">
            <a:extLst>
              <a:ext uri="{FF2B5EF4-FFF2-40B4-BE49-F238E27FC236}">
                <a16:creationId xmlns:a16="http://schemas.microsoft.com/office/drawing/2014/main" id="{A50FAE63-8F63-A647-88F8-152B8BC828D3}"/>
              </a:ext>
            </a:extLst>
          </p:cNvPr>
          <p:cNvSpPr>
            <a:spLocks noGrp="1"/>
          </p:cNvSpPr>
          <p:nvPr>
            <p:ph type="pic" sz="quarter" idx="18"/>
          </p:nvPr>
        </p:nvSpPr>
        <p:spPr/>
        <p:txBody>
          <a:bodyPr/>
          <a:lstStyle/>
          <a:p>
            <a:endParaRPr lang="en-CA"/>
          </a:p>
        </p:txBody>
      </p:sp>
    </p:spTree>
    <p:extLst>
      <p:ext uri="{BB962C8B-B14F-4D97-AF65-F5344CB8AC3E}">
        <p14:creationId xmlns:p14="http://schemas.microsoft.com/office/powerpoint/2010/main" val="110626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D5CA97-3A56-A74C-96D1-DB894D3D3EB7}"/>
              </a:ext>
            </a:extLst>
          </p:cNvPr>
          <p:cNvSpPr>
            <a:spLocks noGrp="1"/>
          </p:cNvSpPr>
          <p:nvPr>
            <p:ph type="sldNum" sz="quarter" idx="12"/>
          </p:nvPr>
        </p:nvSpPr>
        <p:spPr/>
        <p:txBody>
          <a:bodyPr/>
          <a:lstStyle/>
          <a:p>
            <a:fld id="{A738FFEA-31A8-2A45-BE95-11B41D2245F5}" type="slidenum">
              <a:rPr lang="en-US" smtClean="0"/>
              <a:pPr/>
              <a:t>13</a:t>
            </a:fld>
            <a:endParaRPr lang="en-US"/>
          </a:p>
        </p:txBody>
      </p:sp>
      <p:pic>
        <p:nvPicPr>
          <p:cNvPr id="3" name="Content Placeholder 4" descr="Diagram&#10;&#10;Description automatically generated">
            <a:extLst>
              <a:ext uri="{FF2B5EF4-FFF2-40B4-BE49-F238E27FC236}">
                <a16:creationId xmlns:a16="http://schemas.microsoft.com/office/drawing/2014/main" id="{770B5141-7B02-47EA-C5B4-F3AA9A6E5C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3629"/>
            <a:ext cx="5666847" cy="5256000"/>
          </a:xfrm>
          <a:prstGeom prst="rect">
            <a:avLst/>
          </a:prstGeom>
        </p:spPr>
      </p:pic>
      <p:pic>
        <p:nvPicPr>
          <p:cNvPr id="5" name="Picture 4" descr="Diagram&#10;&#10;Description automatically generated">
            <a:extLst>
              <a:ext uri="{FF2B5EF4-FFF2-40B4-BE49-F238E27FC236}">
                <a16:creationId xmlns:a16="http://schemas.microsoft.com/office/drawing/2014/main" id="{48FBFA96-9531-F56C-803F-01F84D67C5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95814" y="555120"/>
            <a:ext cx="5535679" cy="5508000"/>
          </a:xfrm>
          <a:prstGeom prst="rect">
            <a:avLst/>
          </a:prstGeom>
        </p:spPr>
      </p:pic>
      <p:cxnSp>
        <p:nvCxnSpPr>
          <p:cNvPr id="7" name="Straight Connector 6">
            <a:extLst>
              <a:ext uri="{FF2B5EF4-FFF2-40B4-BE49-F238E27FC236}">
                <a16:creationId xmlns:a16="http://schemas.microsoft.com/office/drawing/2014/main" id="{53199168-C66A-995A-5DB5-5ED5DAE2A35F}"/>
              </a:ext>
            </a:extLst>
          </p:cNvPr>
          <p:cNvCxnSpPr>
            <a:cxnSpLocks/>
          </p:cNvCxnSpPr>
          <p:nvPr/>
        </p:nvCxnSpPr>
        <p:spPr>
          <a:xfrm>
            <a:off x="6096000" y="641445"/>
            <a:ext cx="0" cy="5421675"/>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4CCC381-1572-8983-6FCD-77549635FEB8}"/>
              </a:ext>
            </a:extLst>
          </p:cNvPr>
          <p:cNvSpPr txBox="1"/>
          <p:nvPr/>
        </p:nvSpPr>
        <p:spPr>
          <a:xfrm>
            <a:off x="3993377" y="6158274"/>
            <a:ext cx="3889612" cy="307777"/>
          </a:xfrm>
          <a:prstGeom prst="rect">
            <a:avLst/>
          </a:prstGeom>
          <a:noFill/>
        </p:spPr>
        <p:txBody>
          <a:bodyPr wrap="square" rtlCol="0">
            <a:spAutoFit/>
          </a:bodyPr>
          <a:lstStyle/>
          <a:p>
            <a:pPr algn="ctr"/>
            <a:r>
              <a:rPr lang="en-US" sz="1400" dirty="0"/>
              <a:t>From @crazyheadcomics on Instagram</a:t>
            </a:r>
          </a:p>
        </p:txBody>
      </p:sp>
    </p:spTree>
    <p:extLst>
      <p:ext uri="{BB962C8B-B14F-4D97-AF65-F5344CB8AC3E}">
        <p14:creationId xmlns:p14="http://schemas.microsoft.com/office/powerpoint/2010/main" val="37180496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D5CA97-3A56-A74C-96D1-DB894D3D3EB7}"/>
              </a:ext>
            </a:extLst>
          </p:cNvPr>
          <p:cNvSpPr>
            <a:spLocks noGrp="1"/>
          </p:cNvSpPr>
          <p:nvPr>
            <p:ph type="sldNum" sz="quarter" idx="12"/>
          </p:nvPr>
        </p:nvSpPr>
        <p:spPr/>
        <p:txBody>
          <a:bodyPr/>
          <a:lstStyle/>
          <a:p>
            <a:fld id="{A738FFEA-31A8-2A45-BE95-11B41D2245F5}" type="slidenum">
              <a:rPr lang="en-US" smtClean="0"/>
              <a:pPr/>
              <a:t>14</a:t>
            </a:fld>
            <a:endParaRPr lang="en-US"/>
          </a:p>
        </p:txBody>
      </p:sp>
      <p:pic>
        <p:nvPicPr>
          <p:cNvPr id="6" name="Picture 5" descr="A group of colorful cubes&#10;&#10;Description automatically generated with medium confidence">
            <a:extLst>
              <a:ext uri="{FF2B5EF4-FFF2-40B4-BE49-F238E27FC236}">
                <a16:creationId xmlns:a16="http://schemas.microsoft.com/office/drawing/2014/main" id="{4AE82A65-1315-9097-A2BD-676F2C26FB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0000" y="297000"/>
            <a:ext cx="8352000" cy="6264000"/>
          </a:xfrm>
          <a:prstGeom prst="rect">
            <a:avLst/>
          </a:prstGeom>
        </p:spPr>
      </p:pic>
    </p:spTree>
    <p:extLst>
      <p:ext uri="{BB962C8B-B14F-4D97-AF65-F5344CB8AC3E}">
        <p14:creationId xmlns:p14="http://schemas.microsoft.com/office/powerpoint/2010/main" val="12356520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524B507-3B8A-4DE3-B3E0-2EFA8FA445EA}"/>
              </a:ext>
            </a:extLst>
          </p:cNvPr>
          <p:cNvPicPr>
            <a:picLocks noChangeAspect="1"/>
          </p:cNvPicPr>
          <p:nvPr/>
        </p:nvPicPr>
        <p:blipFill rotWithShape="1">
          <a:blip r:embed="rId3">
            <a:extLst>
              <a:ext uri="{28A0092B-C50C-407E-A947-70E740481C1C}">
                <a14:useLocalDpi xmlns:a14="http://schemas.microsoft.com/office/drawing/2010/main" val="0"/>
              </a:ext>
            </a:extLst>
          </a:blip>
          <a:srcRect l="26328" r="13452" b="-2"/>
          <a:stretch/>
        </p:blipFill>
        <p:spPr>
          <a:xfrm>
            <a:off x="20" y="2"/>
            <a:ext cx="6186992" cy="6857998"/>
          </a:xfrm>
          <a:custGeom>
            <a:avLst/>
            <a:gdLst/>
            <a:ahLst/>
            <a:cxnLst/>
            <a:rect l="l" t="t" r="r" b="b"/>
            <a:pathLst>
              <a:path w="6187012" h="6857998">
                <a:moveTo>
                  <a:pt x="5434855" y="6118149"/>
                </a:moveTo>
                <a:cubicBezTo>
                  <a:pt x="5441404" y="6124102"/>
                  <a:pt x="5449025" y="6129341"/>
                  <a:pt x="5456075" y="6133723"/>
                </a:cubicBezTo>
                <a:cubicBezTo>
                  <a:pt x="5463218" y="6138152"/>
                  <a:pt x="5468564" y="6143474"/>
                  <a:pt x="5472234" y="6149380"/>
                </a:cubicBezTo>
                <a:lnTo>
                  <a:pt x="5477710" y="6166562"/>
                </a:lnTo>
                <a:lnTo>
                  <a:pt x="5472234" y="6149379"/>
                </a:lnTo>
                <a:cubicBezTo>
                  <a:pt x="5468564" y="6143474"/>
                  <a:pt x="5463218" y="6138152"/>
                  <a:pt x="5456075" y="6133722"/>
                </a:cubicBezTo>
                <a:cubicBezTo>
                  <a:pt x="5449025" y="6129341"/>
                  <a:pt x="5441404" y="6124102"/>
                  <a:pt x="5434855" y="6118149"/>
                </a:cubicBezTo>
                <a:close/>
                <a:moveTo>
                  <a:pt x="5343013" y="4941372"/>
                </a:moveTo>
                <a:lnTo>
                  <a:pt x="5346342" y="4950869"/>
                </a:lnTo>
                <a:lnTo>
                  <a:pt x="5356027" y="4991382"/>
                </a:lnTo>
                <a:lnTo>
                  <a:pt x="5346342" y="4950868"/>
                </a:lnTo>
                <a:close/>
                <a:moveTo>
                  <a:pt x="5346951" y="4749807"/>
                </a:moveTo>
                <a:cubicBezTo>
                  <a:pt x="5334815" y="4762826"/>
                  <a:pt x="5333958" y="4781365"/>
                  <a:pt x="5332244" y="4799797"/>
                </a:cubicBezTo>
                <a:cubicBezTo>
                  <a:pt x="5333958" y="4781365"/>
                  <a:pt x="5334815" y="4762827"/>
                  <a:pt x="5346951" y="4749807"/>
                </a:cubicBezTo>
                <a:close/>
                <a:moveTo>
                  <a:pt x="5364750" y="4543185"/>
                </a:moveTo>
                <a:cubicBezTo>
                  <a:pt x="5365727" y="4548281"/>
                  <a:pt x="5367775" y="4553662"/>
                  <a:pt x="5370156" y="4557092"/>
                </a:cubicBezTo>
                <a:cubicBezTo>
                  <a:pt x="5381776" y="4573618"/>
                  <a:pt x="5390563" y="4588275"/>
                  <a:pt x="5396519" y="4602021"/>
                </a:cubicBezTo>
                <a:cubicBezTo>
                  <a:pt x="5390563" y="4588275"/>
                  <a:pt x="5381776" y="4573618"/>
                  <a:pt x="5370156" y="4557091"/>
                </a:cubicBezTo>
                <a:close/>
                <a:moveTo>
                  <a:pt x="5830968" y="2819253"/>
                </a:moveTo>
                <a:lnTo>
                  <a:pt x="5842611" y="2827484"/>
                </a:lnTo>
                <a:lnTo>
                  <a:pt x="5842613" y="2827486"/>
                </a:lnTo>
                <a:lnTo>
                  <a:pt x="5871116" y="2861156"/>
                </a:lnTo>
                <a:lnTo>
                  <a:pt x="5861462" y="2842392"/>
                </a:lnTo>
                <a:lnTo>
                  <a:pt x="5842613" y="2827486"/>
                </a:lnTo>
                <a:lnTo>
                  <a:pt x="5842611" y="2827483"/>
                </a:lnTo>
                <a:close/>
                <a:moveTo>
                  <a:pt x="5761313" y="1974015"/>
                </a:moveTo>
                <a:lnTo>
                  <a:pt x="5754799" y="1999763"/>
                </a:lnTo>
                <a:cubicBezTo>
                  <a:pt x="5750990" y="2008056"/>
                  <a:pt x="5745310" y="2016020"/>
                  <a:pt x="5737071" y="2023547"/>
                </a:cubicBezTo>
                <a:cubicBezTo>
                  <a:pt x="5753550" y="2008497"/>
                  <a:pt x="5759789" y="1991685"/>
                  <a:pt x="5761313" y="1974015"/>
                </a:cubicBezTo>
                <a:close/>
                <a:moveTo>
                  <a:pt x="5744119" y="1768838"/>
                </a:moveTo>
                <a:cubicBezTo>
                  <a:pt x="5739738" y="1774411"/>
                  <a:pt x="5736975" y="1779948"/>
                  <a:pt x="5735518" y="1785412"/>
                </a:cubicBezTo>
                <a:lnTo>
                  <a:pt x="5734738" y="1801558"/>
                </a:lnTo>
                <a:cubicBezTo>
                  <a:pt x="5733070" y="1790986"/>
                  <a:pt x="5735356" y="1779981"/>
                  <a:pt x="5744119" y="1768838"/>
                </a:cubicBezTo>
                <a:close/>
                <a:moveTo>
                  <a:pt x="5853708" y="520953"/>
                </a:moveTo>
                <a:lnTo>
                  <a:pt x="5846981" y="549926"/>
                </a:lnTo>
                <a:lnTo>
                  <a:pt x="5840726" y="566616"/>
                </a:lnTo>
                <a:lnTo>
                  <a:pt x="5834776" y="581804"/>
                </a:lnTo>
                <a:lnTo>
                  <a:pt x="5834358" y="583595"/>
                </a:lnTo>
                <a:lnTo>
                  <a:pt x="5832183" y="589388"/>
                </a:lnTo>
                <a:cubicBezTo>
                  <a:pt x="5829783" y="597005"/>
                  <a:pt x="5828025" y="604728"/>
                  <a:pt x="5827560" y="612658"/>
                </a:cubicBezTo>
                <a:lnTo>
                  <a:pt x="5834358" y="583595"/>
                </a:lnTo>
                <a:lnTo>
                  <a:pt x="5840674" y="566754"/>
                </a:lnTo>
                <a:lnTo>
                  <a:pt x="5840726" y="566616"/>
                </a:lnTo>
                <a:lnTo>
                  <a:pt x="5846564" y="551717"/>
                </a:lnTo>
                <a:lnTo>
                  <a:pt x="5846981" y="549926"/>
                </a:lnTo>
                <a:lnTo>
                  <a:pt x="5849145" y="544146"/>
                </a:lnTo>
                <a:cubicBezTo>
                  <a:pt x="5851532" y="536547"/>
                  <a:pt x="5853271" y="528850"/>
                  <a:pt x="5853708" y="520953"/>
                </a:cubicBezTo>
                <a:close/>
                <a:moveTo>
                  <a:pt x="5802605" y="268794"/>
                </a:moveTo>
                <a:cubicBezTo>
                  <a:pt x="5800080" y="279176"/>
                  <a:pt x="5798377" y="289296"/>
                  <a:pt x="5797729" y="299164"/>
                </a:cubicBezTo>
                <a:cubicBezTo>
                  <a:pt x="5797080" y="309031"/>
                  <a:pt x="5797485" y="318646"/>
                  <a:pt x="5799176" y="328017"/>
                </a:cubicBezTo>
                <a:close/>
                <a:moveTo>
                  <a:pt x="0" y="0"/>
                </a:moveTo>
                <a:lnTo>
                  <a:pt x="6120021" y="0"/>
                </a:lnTo>
                <a:lnTo>
                  <a:pt x="6115806" y="24480"/>
                </a:lnTo>
                <a:cubicBezTo>
                  <a:pt x="6113321" y="32636"/>
                  <a:pt x="6109559" y="40471"/>
                  <a:pt x="6103795" y="47806"/>
                </a:cubicBezTo>
                <a:cubicBezTo>
                  <a:pt x="6088935" y="66857"/>
                  <a:pt x="6092364" y="85336"/>
                  <a:pt x="6094651" y="105718"/>
                </a:cubicBezTo>
                <a:cubicBezTo>
                  <a:pt x="6096365" y="121150"/>
                  <a:pt x="6095794" y="136963"/>
                  <a:pt x="6095986" y="152584"/>
                </a:cubicBezTo>
                <a:cubicBezTo>
                  <a:pt x="6096555" y="180017"/>
                  <a:pt x="6096746" y="207450"/>
                  <a:pt x="6097699" y="234883"/>
                </a:cubicBezTo>
                <a:cubicBezTo>
                  <a:pt x="6098079" y="243648"/>
                  <a:pt x="6102844" y="252600"/>
                  <a:pt x="6102082" y="261173"/>
                </a:cubicBezTo>
                <a:cubicBezTo>
                  <a:pt x="6098461" y="300800"/>
                  <a:pt x="6092746" y="340425"/>
                  <a:pt x="6089507" y="380050"/>
                </a:cubicBezTo>
                <a:cubicBezTo>
                  <a:pt x="6087603" y="402529"/>
                  <a:pt x="6091220" y="425581"/>
                  <a:pt x="6088555" y="447870"/>
                </a:cubicBezTo>
                <a:cubicBezTo>
                  <a:pt x="6085507" y="473587"/>
                  <a:pt x="6077697" y="498733"/>
                  <a:pt x="6072932" y="524262"/>
                </a:cubicBezTo>
                <a:cubicBezTo>
                  <a:pt x="6071600" y="531310"/>
                  <a:pt x="6073315" y="539121"/>
                  <a:pt x="6073694" y="546552"/>
                </a:cubicBezTo>
                <a:cubicBezTo>
                  <a:pt x="6074076" y="554933"/>
                  <a:pt x="6074838" y="563125"/>
                  <a:pt x="6075029" y="571508"/>
                </a:cubicBezTo>
                <a:cubicBezTo>
                  <a:pt x="6075411" y="597037"/>
                  <a:pt x="6074838" y="622564"/>
                  <a:pt x="6076173" y="648092"/>
                </a:cubicBezTo>
                <a:cubicBezTo>
                  <a:pt x="6076934" y="663713"/>
                  <a:pt x="6084744" y="680096"/>
                  <a:pt x="6081886" y="694576"/>
                </a:cubicBezTo>
                <a:cubicBezTo>
                  <a:pt x="6076363" y="724104"/>
                  <a:pt x="6088745" y="753633"/>
                  <a:pt x="6078459" y="783158"/>
                </a:cubicBezTo>
                <a:cubicBezTo>
                  <a:pt x="6075411" y="792306"/>
                  <a:pt x="6083031" y="804877"/>
                  <a:pt x="6083411" y="815929"/>
                </a:cubicBezTo>
                <a:cubicBezTo>
                  <a:pt x="6084363" y="843552"/>
                  <a:pt x="6084173" y="871173"/>
                  <a:pt x="6083983" y="898797"/>
                </a:cubicBezTo>
                <a:cubicBezTo>
                  <a:pt x="6083793" y="923562"/>
                  <a:pt x="6086459" y="949281"/>
                  <a:pt x="6081125" y="973095"/>
                </a:cubicBezTo>
                <a:cubicBezTo>
                  <a:pt x="6075411" y="998052"/>
                  <a:pt x="6076173" y="1020529"/>
                  <a:pt x="6082649" y="1044725"/>
                </a:cubicBezTo>
                <a:cubicBezTo>
                  <a:pt x="6087031" y="1061298"/>
                  <a:pt x="6087603" y="1078826"/>
                  <a:pt x="6088935" y="1095972"/>
                </a:cubicBezTo>
                <a:cubicBezTo>
                  <a:pt x="6090459" y="1114449"/>
                  <a:pt x="6086459" y="1134834"/>
                  <a:pt x="6092746" y="1151600"/>
                </a:cubicBezTo>
                <a:cubicBezTo>
                  <a:pt x="6111415" y="1201512"/>
                  <a:pt x="6115415" y="1252757"/>
                  <a:pt x="6115415" y="1304955"/>
                </a:cubicBezTo>
                <a:cubicBezTo>
                  <a:pt x="6115415" y="1314483"/>
                  <a:pt x="6112750" y="1324198"/>
                  <a:pt x="6109892" y="1333341"/>
                </a:cubicBezTo>
                <a:cubicBezTo>
                  <a:pt x="6092746" y="1386684"/>
                  <a:pt x="6094269" y="1440216"/>
                  <a:pt x="6104748" y="1494509"/>
                </a:cubicBezTo>
                <a:cubicBezTo>
                  <a:pt x="6107034" y="1505751"/>
                  <a:pt x="6107415" y="1518324"/>
                  <a:pt x="6105130" y="1529563"/>
                </a:cubicBezTo>
                <a:cubicBezTo>
                  <a:pt x="6098461" y="1561189"/>
                  <a:pt x="6087411" y="1591859"/>
                  <a:pt x="6082649" y="1623675"/>
                </a:cubicBezTo>
                <a:cubicBezTo>
                  <a:pt x="6074838" y="1676253"/>
                  <a:pt x="6101126" y="1721785"/>
                  <a:pt x="6118274" y="1768838"/>
                </a:cubicBezTo>
                <a:cubicBezTo>
                  <a:pt x="6134467" y="1813610"/>
                  <a:pt x="6171044" y="1851709"/>
                  <a:pt x="6162851" y="1904673"/>
                </a:cubicBezTo>
                <a:cubicBezTo>
                  <a:pt x="6162090" y="1910004"/>
                  <a:pt x="6167233" y="1915912"/>
                  <a:pt x="6168567" y="1921817"/>
                </a:cubicBezTo>
                <a:cubicBezTo>
                  <a:pt x="6172188" y="1938009"/>
                  <a:pt x="6176566" y="1954202"/>
                  <a:pt x="6178283" y="1970586"/>
                </a:cubicBezTo>
                <a:cubicBezTo>
                  <a:pt x="6180570" y="1990589"/>
                  <a:pt x="6179809" y="2010974"/>
                  <a:pt x="6181713" y="2030977"/>
                </a:cubicBezTo>
                <a:cubicBezTo>
                  <a:pt x="6182856" y="2043835"/>
                  <a:pt x="6184951" y="2056600"/>
                  <a:pt x="6186761" y="2069340"/>
                </a:cubicBezTo>
                <a:lnTo>
                  <a:pt x="6187012" y="2072225"/>
                </a:lnTo>
                <a:lnTo>
                  <a:pt x="6187012" y="2131532"/>
                </a:lnTo>
                <a:lnTo>
                  <a:pt x="6186141" y="2138304"/>
                </a:lnTo>
                <a:cubicBezTo>
                  <a:pt x="6183950" y="2148519"/>
                  <a:pt x="6181332" y="2158712"/>
                  <a:pt x="6179617" y="2168903"/>
                </a:cubicBezTo>
                <a:cubicBezTo>
                  <a:pt x="6174854" y="2197670"/>
                  <a:pt x="6176188" y="2229296"/>
                  <a:pt x="6163995" y="2254633"/>
                </a:cubicBezTo>
                <a:cubicBezTo>
                  <a:pt x="6151041" y="2281683"/>
                  <a:pt x="6145135" y="2307402"/>
                  <a:pt x="6149135" y="2335405"/>
                </a:cubicBezTo>
                <a:cubicBezTo>
                  <a:pt x="6150469" y="2344741"/>
                  <a:pt x="6158471" y="2356744"/>
                  <a:pt x="6166661" y="2360933"/>
                </a:cubicBezTo>
                <a:cubicBezTo>
                  <a:pt x="6184950" y="2370270"/>
                  <a:pt x="6188190" y="2383032"/>
                  <a:pt x="6181902" y="2400369"/>
                </a:cubicBezTo>
                <a:cubicBezTo>
                  <a:pt x="6176566" y="2415420"/>
                  <a:pt x="6173901" y="2433897"/>
                  <a:pt x="6163613" y="2444184"/>
                </a:cubicBezTo>
                <a:cubicBezTo>
                  <a:pt x="6134467" y="2473333"/>
                  <a:pt x="6133515" y="2510483"/>
                  <a:pt x="6125705" y="2546678"/>
                </a:cubicBezTo>
                <a:cubicBezTo>
                  <a:pt x="6120940" y="2568774"/>
                  <a:pt x="6120750" y="2589352"/>
                  <a:pt x="6123988" y="2611450"/>
                </a:cubicBezTo>
                <a:cubicBezTo>
                  <a:pt x="6131227" y="2659455"/>
                  <a:pt x="6120940" y="2706131"/>
                  <a:pt x="6107796" y="2752235"/>
                </a:cubicBezTo>
                <a:cubicBezTo>
                  <a:pt x="6099034" y="2782716"/>
                  <a:pt x="6093699" y="2813958"/>
                  <a:pt x="6084744" y="2844248"/>
                </a:cubicBezTo>
                <a:cubicBezTo>
                  <a:pt x="6077886" y="2866918"/>
                  <a:pt x="6069694" y="2889587"/>
                  <a:pt x="6058646" y="2910353"/>
                </a:cubicBezTo>
                <a:cubicBezTo>
                  <a:pt x="6042452" y="2940455"/>
                  <a:pt x="6018067" y="2966742"/>
                  <a:pt x="6024544" y="3005035"/>
                </a:cubicBezTo>
                <a:cubicBezTo>
                  <a:pt x="6030260" y="3038756"/>
                  <a:pt x="6018259" y="3069235"/>
                  <a:pt x="6006828" y="3100099"/>
                </a:cubicBezTo>
                <a:cubicBezTo>
                  <a:pt x="5998446" y="3122770"/>
                  <a:pt x="5989871" y="3145436"/>
                  <a:pt x="5984537" y="3168870"/>
                </a:cubicBezTo>
                <a:cubicBezTo>
                  <a:pt x="5978251" y="3196686"/>
                  <a:pt x="5980920" y="3228119"/>
                  <a:pt x="5969297" y="3252885"/>
                </a:cubicBezTo>
                <a:cubicBezTo>
                  <a:pt x="5957105" y="3278795"/>
                  <a:pt x="5965297" y="3300319"/>
                  <a:pt x="5968726" y="3323372"/>
                </a:cubicBezTo>
                <a:cubicBezTo>
                  <a:pt x="5974061" y="3360139"/>
                  <a:pt x="5983967" y="3396719"/>
                  <a:pt x="5971395" y="3433866"/>
                </a:cubicBezTo>
                <a:cubicBezTo>
                  <a:pt x="5956153" y="3479015"/>
                  <a:pt x="5939769" y="3523785"/>
                  <a:pt x="5925292" y="3569124"/>
                </a:cubicBezTo>
                <a:cubicBezTo>
                  <a:pt x="5919765" y="3586653"/>
                  <a:pt x="5917479" y="3605509"/>
                  <a:pt x="5915003" y="3623799"/>
                </a:cubicBezTo>
                <a:cubicBezTo>
                  <a:pt x="5912906" y="3641134"/>
                  <a:pt x="5918242" y="3661899"/>
                  <a:pt x="5910241" y="3675238"/>
                </a:cubicBezTo>
                <a:cubicBezTo>
                  <a:pt x="5889667" y="3709529"/>
                  <a:pt x="5879569" y="3744770"/>
                  <a:pt x="5879569" y="3784397"/>
                </a:cubicBezTo>
                <a:cubicBezTo>
                  <a:pt x="5879569" y="3799258"/>
                  <a:pt x="5870996" y="3813737"/>
                  <a:pt x="5869471" y="3828785"/>
                </a:cubicBezTo>
                <a:cubicBezTo>
                  <a:pt x="5867567" y="3849362"/>
                  <a:pt x="5862423" y="3872985"/>
                  <a:pt x="5869664" y="3890891"/>
                </a:cubicBezTo>
                <a:cubicBezTo>
                  <a:pt x="5886809" y="3932993"/>
                  <a:pt x="5872519" y="3967091"/>
                  <a:pt x="5855566" y="4003861"/>
                </a:cubicBezTo>
                <a:cubicBezTo>
                  <a:pt x="5838801" y="4040058"/>
                  <a:pt x="5825466" y="4078159"/>
                  <a:pt x="5814416" y="4116641"/>
                </a:cubicBezTo>
                <a:cubicBezTo>
                  <a:pt x="5810415" y="4131119"/>
                  <a:pt x="5817085" y="4148453"/>
                  <a:pt x="5818417" y="4164458"/>
                </a:cubicBezTo>
                <a:cubicBezTo>
                  <a:pt x="5818798" y="4170174"/>
                  <a:pt x="5819370" y="4176461"/>
                  <a:pt x="5817466" y="4181603"/>
                </a:cubicBezTo>
                <a:cubicBezTo>
                  <a:pt x="5799176" y="4231324"/>
                  <a:pt x="5785269" y="4281810"/>
                  <a:pt x="5794794" y="4335722"/>
                </a:cubicBezTo>
                <a:cubicBezTo>
                  <a:pt x="5795747" y="4340674"/>
                  <a:pt x="5793650" y="4346201"/>
                  <a:pt x="5792317" y="4351154"/>
                </a:cubicBezTo>
                <a:cubicBezTo>
                  <a:pt x="5785461" y="4375349"/>
                  <a:pt x="5774601" y="4398972"/>
                  <a:pt x="5772124" y="4423545"/>
                </a:cubicBezTo>
                <a:cubicBezTo>
                  <a:pt x="5766028" y="4484127"/>
                  <a:pt x="5763550" y="4545086"/>
                  <a:pt x="5759550" y="4606053"/>
                </a:cubicBezTo>
                <a:cubicBezTo>
                  <a:pt x="5759361" y="4609863"/>
                  <a:pt x="5759361" y="4613864"/>
                  <a:pt x="5758027" y="4617291"/>
                </a:cubicBezTo>
                <a:cubicBezTo>
                  <a:pt x="5749834" y="4639772"/>
                  <a:pt x="5752502" y="4659393"/>
                  <a:pt x="5768123" y="4678445"/>
                </a:cubicBezTo>
                <a:cubicBezTo>
                  <a:pt x="5774982" y="4686828"/>
                  <a:pt x="5778601" y="4698258"/>
                  <a:pt x="5782412" y="4708734"/>
                </a:cubicBezTo>
                <a:cubicBezTo>
                  <a:pt x="5788127" y="4724167"/>
                  <a:pt x="5793650" y="4739978"/>
                  <a:pt x="5797271" y="4755980"/>
                </a:cubicBezTo>
                <a:cubicBezTo>
                  <a:pt x="5800700" y="4771793"/>
                  <a:pt x="5805462" y="4788747"/>
                  <a:pt x="5802796" y="4803988"/>
                </a:cubicBezTo>
                <a:cubicBezTo>
                  <a:pt x="5798035" y="4831420"/>
                  <a:pt x="5787366" y="4857522"/>
                  <a:pt x="5780315" y="4884572"/>
                </a:cubicBezTo>
                <a:cubicBezTo>
                  <a:pt x="5777837" y="4893907"/>
                  <a:pt x="5778221" y="4904195"/>
                  <a:pt x="5778030" y="4913909"/>
                </a:cubicBezTo>
                <a:cubicBezTo>
                  <a:pt x="5777459" y="4936201"/>
                  <a:pt x="5782984" y="4959061"/>
                  <a:pt x="5767171" y="4979253"/>
                </a:cubicBezTo>
                <a:cubicBezTo>
                  <a:pt x="5752311" y="4997922"/>
                  <a:pt x="5756692" y="5016785"/>
                  <a:pt x="5767932" y="5036405"/>
                </a:cubicBezTo>
                <a:cubicBezTo>
                  <a:pt x="5775934" y="5050504"/>
                  <a:pt x="5782221" y="5066505"/>
                  <a:pt x="5785269" y="5082317"/>
                </a:cubicBezTo>
                <a:cubicBezTo>
                  <a:pt x="5789460" y="5104036"/>
                  <a:pt x="5791175" y="5125562"/>
                  <a:pt x="5788697" y="5148995"/>
                </a:cubicBezTo>
                <a:cubicBezTo>
                  <a:pt x="5786983" y="5165570"/>
                  <a:pt x="5786221" y="5179097"/>
                  <a:pt x="5776125" y="5192051"/>
                </a:cubicBezTo>
                <a:cubicBezTo>
                  <a:pt x="5774601" y="5194145"/>
                  <a:pt x="5774219" y="5197955"/>
                  <a:pt x="5774412" y="5200813"/>
                </a:cubicBezTo>
                <a:cubicBezTo>
                  <a:pt x="5777649" y="5238343"/>
                  <a:pt x="5775934" y="5275491"/>
                  <a:pt x="5773646" y="5313403"/>
                </a:cubicBezTo>
                <a:cubicBezTo>
                  <a:pt x="5770601" y="5361598"/>
                  <a:pt x="5779553" y="5412276"/>
                  <a:pt x="5811559" y="5453995"/>
                </a:cubicBezTo>
                <a:cubicBezTo>
                  <a:pt x="5816322" y="5460092"/>
                  <a:pt x="5818417" y="5469236"/>
                  <a:pt x="5819562" y="5477239"/>
                </a:cubicBezTo>
                <a:cubicBezTo>
                  <a:pt x="5824514" y="5514957"/>
                  <a:pt x="5827942" y="5552869"/>
                  <a:pt x="5833467" y="5590590"/>
                </a:cubicBezTo>
                <a:cubicBezTo>
                  <a:pt x="5836516" y="5611164"/>
                  <a:pt x="5839182" y="5632691"/>
                  <a:pt x="5847565" y="5651360"/>
                </a:cubicBezTo>
                <a:cubicBezTo>
                  <a:pt x="5855756" y="5669647"/>
                  <a:pt x="5865471" y="5684320"/>
                  <a:pt x="5848327" y="5695178"/>
                </a:cubicBezTo>
                <a:cubicBezTo>
                  <a:pt x="5857471" y="5714607"/>
                  <a:pt x="5865092" y="5731564"/>
                  <a:pt x="5873282" y="5748136"/>
                </a:cubicBezTo>
                <a:cubicBezTo>
                  <a:pt x="5876329" y="5754234"/>
                  <a:pt x="5881284" y="5759378"/>
                  <a:pt x="5884142" y="5765474"/>
                </a:cubicBezTo>
                <a:cubicBezTo>
                  <a:pt x="5887190" y="5771953"/>
                  <a:pt x="5889094" y="5779191"/>
                  <a:pt x="5890620" y="5786239"/>
                </a:cubicBezTo>
                <a:cubicBezTo>
                  <a:pt x="5897477" y="5817674"/>
                  <a:pt x="5903763" y="5849107"/>
                  <a:pt x="5911194" y="5880348"/>
                </a:cubicBezTo>
                <a:cubicBezTo>
                  <a:pt x="5912717" y="5886447"/>
                  <a:pt x="5918813" y="5891590"/>
                  <a:pt x="5922813" y="5897114"/>
                </a:cubicBezTo>
                <a:cubicBezTo>
                  <a:pt x="5925481" y="5900735"/>
                  <a:pt x="5929482" y="5904353"/>
                  <a:pt x="5930054" y="5908355"/>
                </a:cubicBezTo>
                <a:cubicBezTo>
                  <a:pt x="5934626" y="5938836"/>
                  <a:pt x="5939961" y="5969124"/>
                  <a:pt x="5942246" y="5999796"/>
                </a:cubicBezTo>
                <a:cubicBezTo>
                  <a:pt x="5944149" y="6025515"/>
                  <a:pt x="5943580" y="6050282"/>
                  <a:pt x="5976728" y="6056948"/>
                </a:cubicBezTo>
                <a:cubicBezTo>
                  <a:pt x="5982443" y="6058092"/>
                  <a:pt x="5988540" y="6066284"/>
                  <a:pt x="5991396" y="6072569"/>
                </a:cubicBezTo>
                <a:cubicBezTo>
                  <a:pt x="5999589" y="6090477"/>
                  <a:pt x="6005113" y="6109530"/>
                  <a:pt x="6013494" y="6127247"/>
                </a:cubicBezTo>
                <a:cubicBezTo>
                  <a:pt x="6041500" y="6185351"/>
                  <a:pt x="6059217" y="6246121"/>
                  <a:pt x="6055978" y="6311084"/>
                </a:cubicBezTo>
                <a:cubicBezTo>
                  <a:pt x="6055026" y="6331277"/>
                  <a:pt x="6044737" y="6350899"/>
                  <a:pt x="6040926" y="6363664"/>
                </a:cubicBezTo>
                <a:cubicBezTo>
                  <a:pt x="6055978" y="6400429"/>
                  <a:pt x="6070456" y="6431292"/>
                  <a:pt x="6081315" y="6463490"/>
                </a:cubicBezTo>
                <a:cubicBezTo>
                  <a:pt x="6091031" y="6491874"/>
                  <a:pt x="6097127" y="6521593"/>
                  <a:pt x="6104175" y="6550742"/>
                </a:cubicBezTo>
                <a:cubicBezTo>
                  <a:pt x="6106844" y="6561411"/>
                  <a:pt x="6108367" y="6572269"/>
                  <a:pt x="6109702" y="6583128"/>
                </a:cubicBezTo>
                <a:cubicBezTo>
                  <a:pt x="6113892" y="6617036"/>
                  <a:pt x="6103795" y="6652472"/>
                  <a:pt x="6119798" y="6685617"/>
                </a:cubicBezTo>
                <a:cubicBezTo>
                  <a:pt x="6128180" y="6702955"/>
                  <a:pt x="6138276" y="6720103"/>
                  <a:pt x="6142658" y="6738388"/>
                </a:cubicBezTo>
                <a:cubicBezTo>
                  <a:pt x="6147421" y="6758011"/>
                  <a:pt x="6154851" y="6777207"/>
                  <a:pt x="6160162" y="6796804"/>
                </a:cubicBezTo>
                <a:lnTo>
                  <a:pt x="6164933" y="6857457"/>
                </a:lnTo>
                <a:lnTo>
                  <a:pt x="6037694" y="6857457"/>
                </a:lnTo>
                <a:lnTo>
                  <a:pt x="6037694" y="6857998"/>
                </a:lnTo>
                <a:lnTo>
                  <a:pt x="0" y="6857998"/>
                </a:lnTo>
                <a:close/>
              </a:path>
            </a:pathLst>
          </a:custGeom>
          <a:effectLst>
            <a:outerShdw blurRad="381000" dist="152400" algn="tl" rotWithShape="0">
              <a:prstClr val="black">
                <a:alpha val="10000"/>
              </a:prstClr>
            </a:outerShdw>
          </a:effectLst>
        </p:spPr>
      </p:pic>
      <p:sp>
        <p:nvSpPr>
          <p:cNvPr id="14" name="TextBox 13">
            <a:extLst>
              <a:ext uri="{FF2B5EF4-FFF2-40B4-BE49-F238E27FC236}">
                <a16:creationId xmlns:a16="http://schemas.microsoft.com/office/drawing/2014/main" id="{4AF88851-B0E2-45AC-92D9-BE09D4E79782}"/>
              </a:ext>
            </a:extLst>
          </p:cNvPr>
          <p:cNvSpPr txBox="1"/>
          <p:nvPr/>
        </p:nvSpPr>
        <p:spPr>
          <a:xfrm>
            <a:off x="6311590" y="1"/>
            <a:ext cx="5880410" cy="6857999"/>
          </a:xfrm>
          <a:prstGeom prst="rect">
            <a:avLst/>
          </a:prstGeom>
          <a:solidFill>
            <a:srgbClr val="000000"/>
          </a:solidFill>
        </p:spPr>
        <p:txBody>
          <a:bodyPr vert="horz" lIns="91440" tIns="45720" rIns="91440" bIns="45720" rtlCol="0">
            <a:noAutofit/>
          </a:bodyPr>
          <a:lstStyle/>
          <a:p>
            <a:pPr>
              <a:lnSpc>
                <a:spcPct val="90000"/>
              </a:lnSpc>
              <a:spcAft>
                <a:spcPts val="600"/>
              </a:spcAft>
            </a:pPr>
            <a:endParaRPr lang="en-US" sz="2400" dirty="0">
              <a:solidFill>
                <a:schemeClr val="bg1">
                  <a:alpha val="80000"/>
                </a:schemeClr>
              </a:solidFill>
            </a:endParaRPr>
          </a:p>
          <a:p>
            <a:pPr>
              <a:lnSpc>
                <a:spcPct val="90000"/>
              </a:lnSpc>
              <a:spcAft>
                <a:spcPts val="600"/>
              </a:spcAft>
            </a:pPr>
            <a:r>
              <a:rPr lang="en-US" sz="2400" dirty="0">
                <a:solidFill>
                  <a:schemeClr val="bg1">
                    <a:alpha val="80000"/>
                  </a:schemeClr>
                </a:solidFill>
              </a:rPr>
              <a:t>In the blackest times of despair what’s needed first is </a:t>
            </a:r>
            <a:r>
              <a:rPr lang="en-US" sz="2400" b="1" dirty="0">
                <a:solidFill>
                  <a:schemeClr val="bg1">
                    <a:alpha val="80000"/>
                  </a:schemeClr>
                </a:solidFill>
              </a:rPr>
              <a:t>hope</a:t>
            </a:r>
            <a:r>
              <a:rPr lang="en-US" sz="2400" dirty="0">
                <a:solidFill>
                  <a:schemeClr val="bg1">
                    <a:alpha val="80000"/>
                  </a:schemeClr>
                </a:solidFill>
              </a:rPr>
              <a:t> as a light at the end of the tunnel, some idea that things can get better, that life will be more than the present destruction. Without hope there’s no real possibility of positive action. To be truly motivating, however, hope has to be more than just an ideal. It has to take form as an actual image of how things could be if they were to improve. It’s not so much that people will attain precisely the vision they create, since realistically most outcomes are products of chance and opportunity more than careful planning. But it does seem essential to have some clear image, if people are to make difficult changes and take positive steps. </a:t>
            </a:r>
          </a:p>
          <a:p>
            <a:pPr>
              <a:lnSpc>
                <a:spcPct val="90000"/>
              </a:lnSpc>
              <a:spcAft>
                <a:spcPts val="600"/>
              </a:spcAft>
            </a:pPr>
            <a:endParaRPr lang="en-US" sz="2400" dirty="0">
              <a:solidFill>
                <a:schemeClr val="bg1">
                  <a:alpha val="80000"/>
                </a:schemeClr>
              </a:solidFill>
            </a:endParaRPr>
          </a:p>
          <a:p>
            <a:pPr>
              <a:lnSpc>
                <a:spcPct val="90000"/>
              </a:lnSpc>
              <a:spcAft>
                <a:spcPts val="600"/>
              </a:spcAft>
            </a:pPr>
            <a:r>
              <a:rPr lang="en-US" dirty="0">
                <a:solidFill>
                  <a:schemeClr val="bg1">
                    <a:alpha val="80000"/>
                  </a:schemeClr>
                </a:solidFill>
              </a:rPr>
              <a:t>Mark </a:t>
            </a:r>
            <a:r>
              <a:rPr lang="en-US" dirty="0" err="1">
                <a:solidFill>
                  <a:schemeClr val="bg1">
                    <a:alpha val="80000"/>
                  </a:schemeClr>
                </a:solidFill>
              </a:rPr>
              <a:t>Ragins</a:t>
            </a:r>
            <a:r>
              <a:rPr lang="en-US" dirty="0">
                <a:solidFill>
                  <a:schemeClr val="bg1">
                    <a:alpha val="80000"/>
                  </a:schemeClr>
                </a:solidFill>
              </a:rPr>
              <a:t>, MD “The Four Stages of Recovery” </a:t>
            </a:r>
          </a:p>
        </p:txBody>
      </p:sp>
      <p:sp>
        <p:nvSpPr>
          <p:cNvPr id="2" name="Slide Number Placeholder 1">
            <a:extLst>
              <a:ext uri="{FF2B5EF4-FFF2-40B4-BE49-F238E27FC236}">
                <a16:creationId xmlns:a16="http://schemas.microsoft.com/office/drawing/2014/main" id="{FA879890-045A-41B3-B7C3-ACB837E2F0BC}"/>
              </a:ext>
            </a:extLst>
          </p:cNvPr>
          <p:cNvSpPr>
            <a:spLocks noGrp="1"/>
          </p:cNvSpPr>
          <p:nvPr>
            <p:ph type="sldNum" sz="quarter" idx="12"/>
          </p:nvPr>
        </p:nvSpPr>
        <p:spPr/>
        <p:txBody>
          <a:bodyPr/>
          <a:lstStyle/>
          <a:p>
            <a:fld id="{E4379023-4D76-4C27-AF5B-F2F8EFE14B1F}" type="slidenum">
              <a:rPr lang="en-CA" smtClean="0"/>
              <a:t>15</a:t>
            </a:fld>
            <a:endParaRPr lang="en-CA"/>
          </a:p>
        </p:txBody>
      </p:sp>
    </p:spTree>
    <p:extLst>
      <p:ext uri="{BB962C8B-B14F-4D97-AF65-F5344CB8AC3E}">
        <p14:creationId xmlns:p14="http://schemas.microsoft.com/office/powerpoint/2010/main" val="2384647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a:xfrm>
            <a:off x="1" y="39612"/>
            <a:ext cx="8307660" cy="6921450"/>
          </a:xfrm>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a:xfrm>
            <a:off x="-14770" y="-20440"/>
            <a:ext cx="8322430" cy="6921450"/>
          </a:xfrm>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5" name="Title 4">
            <a:extLst>
              <a:ext uri="{FF2B5EF4-FFF2-40B4-BE49-F238E27FC236}">
                <a16:creationId xmlns:a16="http://schemas.microsoft.com/office/drawing/2014/main" id="{84EE2D90-47FC-1F4B-89FF-CF7D156FA67B}"/>
              </a:ext>
            </a:extLst>
          </p:cNvPr>
          <p:cNvSpPr>
            <a:spLocks noGrp="1"/>
          </p:cNvSpPr>
          <p:nvPr>
            <p:ph type="title"/>
          </p:nvPr>
        </p:nvSpPr>
        <p:spPr/>
        <p:txBody>
          <a:bodyPr/>
          <a:lstStyle/>
          <a:p>
            <a:r>
              <a:rPr lang="en-US"/>
              <a:t>Breakout Room Activity</a:t>
            </a:r>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p:txBody>
          <a:bodyPr/>
          <a:lstStyle/>
          <a:p>
            <a:r>
              <a:rPr lang="en-US"/>
              <a:t>Module 2 – Recovery and Wellness</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16</a:t>
            </a:fld>
            <a:endParaRPr lang="en-US"/>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7549377" y="1595658"/>
            <a:ext cx="4642622" cy="4936028"/>
          </a:xfrm>
        </p:spPr>
        <p:txBody>
          <a:bodyPr/>
          <a:lstStyle/>
          <a:p>
            <a:pPr algn="l">
              <a:lnSpc>
                <a:spcPct val="100000"/>
              </a:lnSpc>
            </a:pPr>
            <a:r>
              <a:rPr lang="en-US" sz="1800" dirty="0"/>
              <a:t>Write down your answer to the following question:</a:t>
            </a:r>
          </a:p>
          <a:p>
            <a:pPr algn="l">
              <a:lnSpc>
                <a:spcPct val="100000"/>
              </a:lnSpc>
            </a:pPr>
            <a:endParaRPr lang="en-US" sz="1800" dirty="0"/>
          </a:p>
          <a:p>
            <a:pPr algn="l">
              <a:lnSpc>
                <a:spcPct val="100000"/>
              </a:lnSpc>
            </a:pPr>
            <a:r>
              <a:rPr lang="en-US" sz="1800" dirty="0"/>
              <a:t>“What has supported you in doing the ‘hard work’ of Recovery; of rising to the challenge of recovering your mental health and well-being? What are the elements, ingredients and/or factors that have/continue to support your Recovery?”</a:t>
            </a:r>
          </a:p>
          <a:p>
            <a:pPr algn="l">
              <a:lnSpc>
                <a:spcPct val="100000"/>
              </a:lnSpc>
            </a:pPr>
            <a:endParaRPr lang="en-US" sz="1800" dirty="0"/>
          </a:p>
          <a:p>
            <a:pPr algn="l">
              <a:lnSpc>
                <a:spcPct val="100000"/>
              </a:lnSpc>
            </a:pPr>
            <a:r>
              <a:rPr lang="en-US" sz="1800" dirty="0"/>
              <a:t>Once you have completed this step (approx. </a:t>
            </a:r>
          </a:p>
          <a:p>
            <a:pPr algn="l">
              <a:lnSpc>
                <a:spcPct val="100000"/>
              </a:lnSpc>
            </a:pPr>
            <a:r>
              <a:rPr lang="en-US" sz="1800" dirty="0"/>
              <a:t>3-5 min), we will break out into smaller groups. </a:t>
            </a:r>
          </a:p>
          <a:p>
            <a:pPr algn="l">
              <a:lnSpc>
                <a:spcPct val="100000"/>
              </a:lnSpc>
            </a:pPr>
            <a:endParaRPr lang="en-US" sz="1800" b="1" dirty="0"/>
          </a:p>
          <a:p>
            <a:pPr algn="l">
              <a:lnSpc>
                <a:spcPct val="100000"/>
              </a:lnSpc>
            </a:pPr>
            <a:r>
              <a:rPr lang="en-US" sz="1800" b="1" dirty="0"/>
              <a:t>Note: You will also submit your answer to the trainers as part of your homework for this module.</a:t>
            </a: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Tree>
    <p:extLst>
      <p:ext uri="{BB962C8B-B14F-4D97-AF65-F5344CB8AC3E}">
        <p14:creationId xmlns:p14="http://schemas.microsoft.com/office/powerpoint/2010/main" val="16786933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a:t>Resources</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p:txBody>
          <a:bodyPr/>
          <a:lstStyle/>
          <a:p>
            <a:r>
              <a:rPr lang="en-US"/>
              <a:t>Module 2 – Recovery and Wellness</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17</a:t>
            </a:fld>
            <a:endParaRPr lang="en-US"/>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33562" y="1514812"/>
            <a:ext cx="11346180" cy="4754955"/>
          </a:xfrm>
        </p:spPr>
        <p:txBody>
          <a:bodyPr/>
          <a:lstStyle/>
          <a:p>
            <a:pPr algn="l">
              <a:spcAft>
                <a:spcPts val="600"/>
              </a:spcAft>
            </a:pPr>
            <a:r>
              <a:rPr lang="en-US" sz="1800" b="1" dirty="0"/>
              <a:t>MHCC’s Guidelines for Recovery-Oriented Practice (June 2015)</a:t>
            </a:r>
          </a:p>
          <a:p>
            <a:pPr algn="l">
              <a:spcAft>
                <a:spcPts val="300"/>
              </a:spcAft>
            </a:pPr>
            <a:r>
              <a:rPr lang="en-US" sz="1800" dirty="0"/>
              <a:t>This is a substantial document (98p.) that is broken up into six chapters, which correspond to six values:</a:t>
            </a:r>
          </a:p>
          <a:p>
            <a:pPr marL="342900" indent="-342900" algn="l">
              <a:spcAft>
                <a:spcPts val="300"/>
              </a:spcAft>
              <a:buFont typeface="+mj-lt"/>
              <a:buAutoNum type="arabicPeriod"/>
            </a:pPr>
            <a:r>
              <a:rPr lang="en-US" sz="1800" dirty="0"/>
              <a:t>Creating a Culture and Language of Hope</a:t>
            </a:r>
          </a:p>
          <a:p>
            <a:pPr marL="342900" indent="-342900" algn="l">
              <a:spcAft>
                <a:spcPts val="300"/>
              </a:spcAft>
              <a:buFont typeface="+mj-lt"/>
              <a:buAutoNum type="arabicPeriod"/>
            </a:pPr>
            <a:r>
              <a:rPr lang="en-US" sz="1800" dirty="0"/>
              <a:t>Recovery is Personal</a:t>
            </a:r>
          </a:p>
          <a:p>
            <a:pPr marL="342900" indent="-342900" algn="l">
              <a:spcAft>
                <a:spcPts val="300"/>
              </a:spcAft>
              <a:buFont typeface="+mj-lt"/>
              <a:buAutoNum type="arabicPeriod"/>
            </a:pPr>
            <a:r>
              <a:rPr lang="en-US" sz="1800" dirty="0"/>
              <a:t>Recovery Occurs in the Context of One’s Life</a:t>
            </a:r>
          </a:p>
          <a:p>
            <a:pPr marL="342900" indent="-342900" algn="l">
              <a:spcAft>
                <a:spcPts val="300"/>
              </a:spcAft>
              <a:buFont typeface="+mj-lt"/>
              <a:buAutoNum type="arabicPeriod"/>
            </a:pPr>
            <a:r>
              <a:rPr lang="en-US" sz="1800" dirty="0"/>
              <a:t>Responding to the Diverse Needs of Everyone Living in Canada</a:t>
            </a:r>
          </a:p>
          <a:p>
            <a:pPr marL="342900" indent="-342900" algn="l">
              <a:spcAft>
                <a:spcPts val="300"/>
              </a:spcAft>
              <a:buFont typeface="+mj-lt"/>
              <a:buAutoNum type="arabicPeriod"/>
            </a:pPr>
            <a:r>
              <a:rPr lang="en-US" sz="1800" dirty="0"/>
              <a:t>Working with First Nations, Inuit and Metis </a:t>
            </a:r>
          </a:p>
          <a:p>
            <a:pPr marL="342900" indent="-342900" algn="l">
              <a:buFont typeface="+mj-lt"/>
              <a:buAutoNum type="arabicPeriod"/>
            </a:pPr>
            <a:r>
              <a:rPr lang="en-US" sz="1800" dirty="0"/>
              <a:t>Recovery is About Transforming Services and Cultures </a:t>
            </a:r>
          </a:p>
          <a:p>
            <a:pPr marL="342900" indent="-342900" algn="l">
              <a:buFont typeface="+mj-lt"/>
              <a:buAutoNum type="arabicPeriod"/>
            </a:pPr>
            <a:endParaRPr lang="en-US" sz="1800" dirty="0"/>
          </a:p>
          <a:p>
            <a:pPr marL="0" indent="0" algn="l">
              <a:buNone/>
            </a:pPr>
            <a:r>
              <a:rPr lang="en-US" sz="1800" b="1" dirty="0"/>
              <a:t>Wellness Recovery Action Plan</a:t>
            </a:r>
          </a:p>
          <a:p>
            <a:pPr marL="0" indent="0" algn="l">
              <a:buNone/>
            </a:pPr>
            <a:r>
              <a:rPr lang="en-US" sz="1800" dirty="0"/>
              <a:t>This is a self-designed prevention and wellness tool that you can use to get well and stay well. </a:t>
            </a:r>
            <a:r>
              <a:rPr lang="en-US" sz="1800" dirty="0">
                <a:hlinkClick r:id="rId3"/>
              </a:rPr>
              <a:t>https://mentalhealthrecovery.com/</a:t>
            </a:r>
            <a:r>
              <a:rPr lang="en-US" sz="1800" dirty="0"/>
              <a:t>; </a:t>
            </a:r>
            <a:r>
              <a:rPr lang="en-US" sz="1800" u="none" strike="noStrike" dirty="0">
                <a:effectLst/>
                <a:ea typeface="Calibri" panose="020F0502020204030204" pitchFamily="34" charset="0"/>
                <a:cs typeface="Times New Roman" panose="02020603050405020304" pitchFamily="18" charset="0"/>
              </a:rPr>
              <a:t>Video about WRAP: </a:t>
            </a:r>
            <a:r>
              <a:rPr lang="en-US" sz="1800" u="sng" dirty="0">
                <a:solidFill>
                  <a:srgbClr val="0563C1"/>
                </a:solidFill>
                <a:effectLst/>
                <a:ea typeface="Calibri" panose="020F0502020204030204" pitchFamily="34" charset="0"/>
                <a:cs typeface="Times New Roman" panose="02020603050405020304" pitchFamily="18" charset="0"/>
                <a:hlinkClick r:id="rId4"/>
              </a:rPr>
              <a:t>https://www.youtube.com/watch?v=pMohYei4Qjo</a:t>
            </a:r>
            <a:r>
              <a:rPr lang="en-US" sz="1800" dirty="0">
                <a:effectLst/>
                <a:ea typeface="Calibri" panose="020F0502020204030204" pitchFamily="34" charset="0"/>
                <a:cs typeface="Times New Roman" panose="02020603050405020304" pitchFamily="18" charset="0"/>
              </a:rPr>
              <a:t> </a:t>
            </a:r>
            <a:endParaRPr lang="en-CA" sz="1800" dirty="0">
              <a:effectLst/>
              <a:ea typeface="Calibri" panose="020F0502020204030204" pitchFamily="34" charset="0"/>
              <a:cs typeface="Times New Roman" panose="02020603050405020304" pitchFamily="18" charset="0"/>
            </a:endParaRPr>
          </a:p>
          <a:p>
            <a:pPr algn="l"/>
            <a:endParaRPr lang="en-US" sz="1800" dirty="0"/>
          </a:p>
        </p:txBody>
      </p:sp>
    </p:spTree>
    <p:extLst>
      <p:ext uri="{BB962C8B-B14F-4D97-AF65-F5344CB8AC3E}">
        <p14:creationId xmlns:p14="http://schemas.microsoft.com/office/powerpoint/2010/main" val="23109736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a:t>Homework (Part 1 of 2)</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p:txBody>
          <a:bodyPr/>
          <a:lstStyle/>
          <a:p>
            <a:r>
              <a:rPr lang="en-US"/>
              <a:t>Module 2 – Recovery and Wellness</a:t>
            </a:r>
          </a:p>
        </p:txBody>
      </p:sp>
      <p:sp>
        <p:nvSpPr>
          <p:cNvPr id="5" name="Text Placeholder 4">
            <a:extLst>
              <a:ext uri="{FF2B5EF4-FFF2-40B4-BE49-F238E27FC236}">
                <a16:creationId xmlns:a16="http://schemas.microsoft.com/office/drawing/2014/main" id="{F2574D00-09AB-5D48-8DE9-181A771B5AEE}"/>
              </a:ext>
            </a:extLst>
          </p:cNvPr>
          <p:cNvSpPr>
            <a:spLocks noGrp="1"/>
          </p:cNvSpPr>
          <p:nvPr>
            <p:ph type="body" sz="quarter" idx="3"/>
          </p:nvPr>
        </p:nvSpPr>
        <p:spPr>
          <a:xfrm>
            <a:off x="426460" y="1680215"/>
            <a:ext cx="5525445" cy="580261"/>
          </a:xfrm>
        </p:spPr>
        <p:txBody>
          <a:bodyPr/>
          <a:lstStyle/>
          <a:p>
            <a:r>
              <a:rPr lang="en-US" dirty="0"/>
              <a:t>For Next Time:</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18</a:t>
            </a:fld>
            <a:endParaRPr lang="en-US"/>
          </a:p>
        </p:txBody>
      </p:sp>
      <p:sp>
        <p:nvSpPr>
          <p:cNvPr id="7" name="Text Placeholder 6">
            <a:extLst>
              <a:ext uri="{FF2B5EF4-FFF2-40B4-BE49-F238E27FC236}">
                <a16:creationId xmlns:a16="http://schemas.microsoft.com/office/drawing/2014/main" id="{B396B1DD-9BF6-F74F-9D44-936B72D97D82}"/>
              </a:ext>
            </a:extLst>
          </p:cNvPr>
          <p:cNvSpPr>
            <a:spLocks noGrp="1"/>
          </p:cNvSpPr>
          <p:nvPr>
            <p:ph type="body" sz="quarter" idx="14"/>
          </p:nvPr>
        </p:nvSpPr>
        <p:spPr>
          <a:xfrm>
            <a:off x="426460" y="2324276"/>
            <a:ext cx="6453842" cy="3833998"/>
          </a:xfrm>
        </p:spPr>
        <p:txBody>
          <a:bodyPr/>
          <a:lstStyle/>
          <a:p>
            <a:pPr marL="0" indent="0">
              <a:buNone/>
            </a:pPr>
            <a:r>
              <a:rPr lang="en-US" sz="1800" dirty="0">
                <a:latin typeface="IvyPresto Text" panose="020B0404020101010102"/>
              </a:rPr>
              <a:t>Please watch Al Strong’s Presentation “History of Peer Support.” </a:t>
            </a:r>
          </a:p>
          <a:p>
            <a:pPr marL="0" indent="0">
              <a:buNone/>
            </a:pPr>
            <a:endParaRPr lang="en-US" sz="1800" dirty="0">
              <a:latin typeface="IvyPresto Text" panose="020B0404020101010102"/>
            </a:endParaRPr>
          </a:p>
          <a:p>
            <a:pPr marL="0" indent="0">
              <a:buNone/>
            </a:pPr>
            <a:r>
              <a:rPr lang="en-US" sz="1800" dirty="0">
                <a:latin typeface="IvyPresto Text" panose="020B0404020101010102"/>
              </a:rPr>
              <a:t>The video is 48 minutes 27 seconds. We will have time at the beginning of the next module to discuss the video and any questions/comments you may have.</a:t>
            </a:r>
            <a:endParaRPr lang="en-US" sz="1800" b="1" dirty="0">
              <a:solidFill>
                <a:schemeClr val="tx1">
                  <a:lumMod val="85000"/>
                  <a:lumOff val="15000"/>
                </a:schemeClr>
              </a:solidFill>
              <a:latin typeface="IvyPresto Text" panose="020B0404020101010102"/>
            </a:endParaRPr>
          </a:p>
          <a:p>
            <a:pPr marL="0" indent="0">
              <a:buNone/>
            </a:pPr>
            <a:r>
              <a:rPr lang="en-US" sz="1800" b="1" dirty="0">
                <a:solidFill>
                  <a:schemeClr val="tx1">
                    <a:lumMod val="85000"/>
                    <a:lumOff val="15000"/>
                  </a:schemeClr>
                </a:solidFill>
                <a:latin typeface="IvyPresto Text" panose="020B0404020101010102"/>
                <a:hlinkClick r:id="rId4"/>
              </a:rPr>
              <a:t>https://vimeo.com/488324439</a:t>
            </a:r>
            <a:endParaRPr lang="en-US" sz="1800" b="1" dirty="0">
              <a:solidFill>
                <a:schemeClr val="tx1">
                  <a:lumMod val="85000"/>
                  <a:lumOff val="15000"/>
                </a:schemeClr>
              </a:solidFill>
              <a:latin typeface="IvyPresto Text" panose="020B0404020101010102"/>
            </a:endParaRPr>
          </a:p>
        </p:txBody>
      </p:sp>
    </p:spTree>
    <p:extLst>
      <p:ext uri="{BB962C8B-B14F-4D97-AF65-F5344CB8AC3E}">
        <p14:creationId xmlns:p14="http://schemas.microsoft.com/office/powerpoint/2010/main" val="39178062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a:t>Homework (Part 2 of 2)</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p:txBody>
          <a:bodyPr/>
          <a:lstStyle/>
          <a:p>
            <a:r>
              <a:rPr lang="en-US"/>
              <a:t>Module 2 – Recovery and Wellness</a:t>
            </a:r>
          </a:p>
        </p:txBody>
      </p:sp>
      <p:sp>
        <p:nvSpPr>
          <p:cNvPr id="5" name="Text Placeholder 4">
            <a:extLst>
              <a:ext uri="{FF2B5EF4-FFF2-40B4-BE49-F238E27FC236}">
                <a16:creationId xmlns:a16="http://schemas.microsoft.com/office/drawing/2014/main" id="{F2574D00-09AB-5D48-8DE9-181A771B5AEE}"/>
              </a:ext>
            </a:extLst>
          </p:cNvPr>
          <p:cNvSpPr>
            <a:spLocks noGrp="1"/>
          </p:cNvSpPr>
          <p:nvPr>
            <p:ph type="body" sz="quarter" idx="3"/>
          </p:nvPr>
        </p:nvSpPr>
        <p:spPr>
          <a:xfrm>
            <a:off x="426460" y="1514812"/>
            <a:ext cx="5525453" cy="580261"/>
          </a:xfrm>
        </p:spPr>
        <p:txBody>
          <a:bodyPr/>
          <a:lstStyle/>
          <a:p>
            <a:r>
              <a:rPr lang="en-US" dirty="0"/>
              <a:t>For Next Time:</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19</a:t>
            </a:fld>
            <a:endParaRPr lang="en-US"/>
          </a:p>
        </p:txBody>
      </p:sp>
      <p:sp>
        <p:nvSpPr>
          <p:cNvPr id="7" name="Text Placeholder 6">
            <a:extLst>
              <a:ext uri="{FF2B5EF4-FFF2-40B4-BE49-F238E27FC236}">
                <a16:creationId xmlns:a16="http://schemas.microsoft.com/office/drawing/2014/main" id="{B396B1DD-9BF6-F74F-9D44-936B72D97D82}"/>
              </a:ext>
            </a:extLst>
          </p:cNvPr>
          <p:cNvSpPr>
            <a:spLocks noGrp="1"/>
          </p:cNvSpPr>
          <p:nvPr>
            <p:ph type="body" sz="quarter" idx="14"/>
          </p:nvPr>
        </p:nvSpPr>
        <p:spPr>
          <a:xfrm>
            <a:off x="426460" y="2232384"/>
            <a:ext cx="6812960" cy="2360039"/>
          </a:xfrm>
        </p:spPr>
        <p:txBody>
          <a:bodyPr vert="horz" lIns="91440" tIns="45720" rIns="91440" bIns="45720" rtlCol="0" anchor="t">
            <a:noAutofit/>
          </a:bodyPr>
          <a:lstStyle/>
          <a:p>
            <a:pPr>
              <a:lnSpc>
                <a:spcPct val="100000"/>
              </a:lnSpc>
            </a:pPr>
            <a:r>
              <a:rPr lang="en-US" sz="1800" dirty="0">
                <a:latin typeface="IvyPresto Text"/>
              </a:rPr>
              <a:t>Please submit your answers to the following questions:</a:t>
            </a:r>
            <a:endParaRPr lang="en-US" sz="1800" dirty="0"/>
          </a:p>
          <a:p>
            <a:pPr>
              <a:lnSpc>
                <a:spcPct val="100000"/>
              </a:lnSpc>
            </a:pPr>
            <a:endParaRPr lang="en-US" sz="1800" dirty="0">
              <a:latin typeface="IvyPresto Text"/>
            </a:endParaRPr>
          </a:p>
          <a:p>
            <a:pPr>
              <a:lnSpc>
                <a:spcPct val="100000"/>
              </a:lnSpc>
            </a:pPr>
            <a:r>
              <a:rPr lang="en-US" sz="1800" dirty="0">
                <a:latin typeface="IvyPresto Text"/>
              </a:rPr>
              <a:t>“What has supported you in doing the ‘hard work’ of Recovery; of rising to the challenge of recovering your mental health and well-being? What are the elements, ingredients and/or factors that have/continue to support your Recovery?”</a:t>
            </a:r>
          </a:p>
          <a:p>
            <a:pPr>
              <a:lnSpc>
                <a:spcPct val="100000"/>
              </a:lnSpc>
            </a:pPr>
            <a:endParaRPr lang="en-US" sz="1800" dirty="0"/>
          </a:p>
          <a:p>
            <a:pPr>
              <a:lnSpc>
                <a:spcPct val="100000"/>
              </a:lnSpc>
            </a:pPr>
            <a:r>
              <a:rPr lang="en-US" sz="1800" dirty="0">
                <a:latin typeface="IvyPresto Text"/>
              </a:rPr>
              <a:t> Also, submit your definition of Recovery/Wellness.</a:t>
            </a:r>
          </a:p>
        </p:txBody>
      </p:sp>
    </p:spTree>
    <p:extLst>
      <p:ext uri="{BB962C8B-B14F-4D97-AF65-F5344CB8AC3E}">
        <p14:creationId xmlns:p14="http://schemas.microsoft.com/office/powerpoint/2010/main" val="101202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dirty="0"/>
              <a:t>Land Acknowledgement</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p:txBody>
          <a:bodyPr/>
          <a:lstStyle/>
          <a:p>
            <a:r>
              <a:rPr lang="en-US">
                <a:latin typeface="IvyPresto Display"/>
              </a:rPr>
              <a:t>Module 2 – Recovery and Wellness</a:t>
            </a:r>
            <a:endParaRPr lang="en-US"/>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738FFEA-31A8-2A45-BE95-11B41D2245F5}" type="slidenum">
              <a:rPr kumimoji="0" lang="en-US" sz="1200" b="0" i="0" u="none" strike="noStrike" kern="1200" cap="none" spc="0" normalizeH="0" baseline="0" noProof="0" smtClean="0">
                <a:ln>
                  <a:noFill/>
                </a:ln>
                <a:solidFill>
                  <a:srgbClr val="3B2D81"/>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srgbClr val="3B2D81"/>
              </a:solidFill>
              <a:effectLst/>
              <a:uLnTx/>
              <a:uFillTx/>
              <a:latin typeface="Calibri" panose="020F0502020204030204"/>
              <a:ea typeface="+mn-ea"/>
              <a:cs typeface="+mn-cs"/>
            </a:endParaRPr>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622110"/>
            <a:ext cx="11353281" cy="4536164"/>
          </a:xfrm>
        </p:spPr>
        <p:txBody>
          <a:bodyPr vert="horz" lIns="91440" tIns="45720" rIns="91440" bIns="45720" rtlCol="0" anchor="t">
            <a:noAutofit/>
          </a:bodyPr>
          <a:lstStyle/>
          <a:p>
            <a:r>
              <a:rPr lang="en-US" sz="2000" dirty="0">
                <a:latin typeface="IvyPresto Text"/>
              </a:rPr>
              <a:t>[ADD TRAINER’S LAND ACKNOWLEDGEMENT HERE]</a:t>
            </a:r>
            <a:endParaRPr lang="en-US" sz="2000" dirty="0"/>
          </a:p>
          <a:p>
            <a:pPr>
              <a:lnSpc>
                <a:spcPct val="100000"/>
              </a:lnSpc>
            </a:pPr>
            <a:endParaRPr lang="en-US" dirty="0"/>
          </a:p>
        </p:txBody>
      </p:sp>
    </p:spTree>
    <p:extLst>
      <p:ext uri="{BB962C8B-B14F-4D97-AF65-F5344CB8AC3E}">
        <p14:creationId xmlns:p14="http://schemas.microsoft.com/office/powerpoint/2010/main" val="37288504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5DFFE-E3B6-9A4D-B6DD-05E4B9784B7A}"/>
              </a:ext>
            </a:extLst>
          </p:cNvPr>
          <p:cNvSpPr>
            <a:spLocks noGrp="1"/>
          </p:cNvSpPr>
          <p:nvPr>
            <p:ph type="ctrTitle"/>
          </p:nvPr>
        </p:nvSpPr>
        <p:spPr/>
        <p:txBody>
          <a:bodyPr/>
          <a:lstStyle/>
          <a:p>
            <a:r>
              <a:rPr lang="en-US"/>
              <a:t>Thank You</a:t>
            </a:r>
          </a:p>
        </p:txBody>
      </p:sp>
    </p:spTree>
    <p:extLst>
      <p:ext uri="{BB962C8B-B14F-4D97-AF65-F5344CB8AC3E}">
        <p14:creationId xmlns:p14="http://schemas.microsoft.com/office/powerpoint/2010/main" val="2403064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A00F1-2087-D54C-844B-EF147114CFDA}"/>
              </a:ext>
            </a:extLst>
          </p:cNvPr>
          <p:cNvSpPr>
            <a:spLocks noGrp="1"/>
          </p:cNvSpPr>
          <p:nvPr>
            <p:ph type="ctrTitle"/>
          </p:nvPr>
        </p:nvSpPr>
        <p:spPr/>
        <p:txBody>
          <a:bodyPr/>
          <a:lstStyle/>
          <a:p>
            <a:r>
              <a:rPr lang="en-US"/>
              <a:t>Poll</a:t>
            </a:r>
          </a:p>
        </p:txBody>
      </p:sp>
      <p:sp>
        <p:nvSpPr>
          <p:cNvPr id="3" name="Subtitle 2">
            <a:extLst>
              <a:ext uri="{FF2B5EF4-FFF2-40B4-BE49-F238E27FC236}">
                <a16:creationId xmlns:a16="http://schemas.microsoft.com/office/drawing/2014/main" id="{841A38F7-8FC0-894C-8DC3-10BD10A7F24A}"/>
              </a:ext>
            </a:extLst>
          </p:cNvPr>
          <p:cNvSpPr>
            <a:spLocks noGrp="1"/>
          </p:cNvSpPr>
          <p:nvPr>
            <p:ph type="subTitle" idx="1"/>
          </p:nvPr>
        </p:nvSpPr>
        <p:spPr/>
        <p:txBody>
          <a:bodyPr/>
          <a:lstStyle/>
          <a:p>
            <a:r>
              <a:rPr lang="en-US"/>
              <a:t>Module 2 – Recovery and Wellness</a:t>
            </a:r>
          </a:p>
        </p:txBody>
      </p:sp>
      <p:sp>
        <p:nvSpPr>
          <p:cNvPr id="4" name="Date Placeholder 3">
            <a:extLst>
              <a:ext uri="{FF2B5EF4-FFF2-40B4-BE49-F238E27FC236}">
                <a16:creationId xmlns:a16="http://schemas.microsoft.com/office/drawing/2014/main" id="{CFAAF737-08C6-A54C-9FC6-A5055579E6E4}"/>
              </a:ext>
            </a:extLst>
          </p:cNvPr>
          <p:cNvSpPr>
            <a:spLocks noGrp="1"/>
          </p:cNvSpPr>
          <p:nvPr>
            <p:ph type="dt" sz="half" idx="10"/>
          </p:nvPr>
        </p:nvSpPr>
        <p:spPr/>
        <p:txBody>
          <a:bodyPr/>
          <a:lstStyle/>
          <a:p>
            <a:fld id="{4E1638B4-F06D-EF4E-93FE-46FF86A8FE3B}" type="datetime4">
              <a:rPr lang="en-CA" smtClean="0"/>
              <a:t>June 13, 2024</a:t>
            </a:fld>
            <a:endParaRPr lang="en-US"/>
          </a:p>
        </p:txBody>
      </p:sp>
    </p:spTree>
    <p:extLst>
      <p:ext uri="{BB962C8B-B14F-4D97-AF65-F5344CB8AC3E}">
        <p14:creationId xmlns:p14="http://schemas.microsoft.com/office/powerpoint/2010/main" val="20626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a:t>Housekeeping</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p:txBody>
          <a:bodyPr/>
          <a:lstStyle/>
          <a:p>
            <a:r>
              <a:rPr lang="en-US"/>
              <a:t>Module 2 – Recovery and Wellness</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4</a:t>
            </a:fld>
            <a:endParaRPr lang="en-US"/>
          </a:p>
        </p:txBody>
      </p:sp>
      <p:sp>
        <p:nvSpPr>
          <p:cNvPr id="8" name="Text Placeholder 6">
            <a:extLst>
              <a:ext uri="{FF2B5EF4-FFF2-40B4-BE49-F238E27FC236}">
                <a16:creationId xmlns:a16="http://schemas.microsoft.com/office/drawing/2014/main" id="{EF62F54B-3DA6-A5F1-68BD-16D724864C7A}"/>
              </a:ext>
            </a:extLst>
          </p:cNvPr>
          <p:cNvSpPr txBox="1">
            <a:spLocks/>
          </p:cNvSpPr>
          <p:nvPr/>
        </p:nvSpPr>
        <p:spPr>
          <a:xfrm>
            <a:off x="426460" y="1514812"/>
            <a:ext cx="6083123" cy="4873462"/>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1200"/>
              </a:spcAft>
              <a:buFont typeface="Arial" panose="020B0604020202020204" pitchFamily="34" charset="0"/>
              <a:buChar char="•"/>
            </a:pPr>
            <a:r>
              <a:rPr lang="en-US" sz="2000" dirty="0"/>
              <a:t>Please mute yourself if you are not speaking. </a:t>
            </a:r>
          </a:p>
          <a:p>
            <a:pPr marL="342900" indent="-342900">
              <a:spcAft>
                <a:spcPts val="1200"/>
              </a:spcAft>
              <a:buFont typeface="Arial" panose="020B0604020202020204" pitchFamily="34" charset="0"/>
              <a:buChar char="•"/>
            </a:pPr>
            <a:r>
              <a:rPr lang="en-US" sz="2000" dirty="0"/>
              <a:t>Feel free to include your pronouns in your Zoom Name.</a:t>
            </a:r>
          </a:p>
          <a:p>
            <a:pPr marL="342900" indent="-342900">
              <a:spcAft>
                <a:spcPts val="1200"/>
              </a:spcAft>
              <a:buFont typeface="Arial" panose="020B0604020202020204" pitchFamily="34" charset="0"/>
              <a:buChar char="•"/>
            </a:pPr>
            <a:r>
              <a:rPr lang="en-US" sz="2000" dirty="0"/>
              <a:t>Use Zoom reaction tools, chat box, hands up, etc.</a:t>
            </a:r>
          </a:p>
          <a:p>
            <a:pPr marL="342900" indent="-342900">
              <a:spcAft>
                <a:spcPts val="1200"/>
              </a:spcAft>
              <a:buFont typeface="Arial" panose="020B0604020202020204" pitchFamily="34" charset="0"/>
              <a:buChar char="•"/>
            </a:pPr>
            <a:r>
              <a:rPr lang="en-US" sz="2000" dirty="0"/>
              <a:t>Be prepared to have video on at all times; as such, please be appropriately dressed and limit distractions.</a:t>
            </a:r>
          </a:p>
          <a:p>
            <a:pPr marL="342900" indent="-342900">
              <a:spcAft>
                <a:spcPts val="1200"/>
              </a:spcAft>
              <a:buFont typeface="Arial" panose="020B0604020202020204" pitchFamily="34" charset="0"/>
              <a:buChar char="•"/>
            </a:pPr>
            <a:r>
              <a:rPr lang="en-US" sz="2000" dirty="0"/>
              <a:t>Contribute to the conversations out loud and in the chat box.</a:t>
            </a:r>
          </a:p>
          <a:p>
            <a:pPr marL="342900" indent="-342900">
              <a:spcAft>
                <a:spcPts val="1200"/>
              </a:spcAft>
              <a:buFont typeface="Arial" panose="020B0604020202020204" pitchFamily="34" charset="0"/>
              <a:buChar char="•"/>
            </a:pPr>
            <a:r>
              <a:rPr lang="en-US" sz="2000" dirty="0"/>
              <a:t>If someone has already shared what you were going to say, lower your hand and put “agree” in the chat.</a:t>
            </a:r>
          </a:p>
        </p:txBody>
      </p:sp>
    </p:spTree>
    <p:extLst>
      <p:ext uri="{BB962C8B-B14F-4D97-AF65-F5344CB8AC3E}">
        <p14:creationId xmlns:p14="http://schemas.microsoft.com/office/powerpoint/2010/main" val="2492967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a:t>Expectations</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p:txBody>
          <a:bodyPr/>
          <a:lstStyle/>
          <a:p>
            <a:r>
              <a:rPr lang="en-US"/>
              <a:t>Module 2 – Recovery and Wellness</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5</a:t>
            </a:fld>
            <a:endParaRPr lang="en-US"/>
          </a:p>
        </p:txBody>
      </p:sp>
      <p:sp>
        <p:nvSpPr>
          <p:cNvPr id="8" name="Text Placeholder 6">
            <a:extLst>
              <a:ext uri="{FF2B5EF4-FFF2-40B4-BE49-F238E27FC236}">
                <a16:creationId xmlns:a16="http://schemas.microsoft.com/office/drawing/2014/main" id="{A9A83E1D-3504-019A-26D6-8906551BA185}"/>
              </a:ext>
            </a:extLst>
          </p:cNvPr>
          <p:cNvSpPr txBox="1">
            <a:spLocks/>
          </p:cNvSpPr>
          <p:nvPr/>
        </p:nvSpPr>
        <p:spPr>
          <a:xfrm>
            <a:off x="426460" y="1599030"/>
            <a:ext cx="6237387" cy="4198896"/>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600"/>
              </a:spcAft>
              <a:buFont typeface="Arial" panose="020B0604020202020204" pitchFamily="34" charset="0"/>
              <a:buChar char="•"/>
            </a:pPr>
            <a:r>
              <a:rPr lang="en-US" sz="2000" dirty="0"/>
              <a:t>Arrive on time.</a:t>
            </a:r>
          </a:p>
          <a:p>
            <a:pPr marL="342900" indent="-342900">
              <a:spcAft>
                <a:spcPts val="600"/>
              </a:spcAft>
              <a:buFont typeface="Arial" panose="020B0604020202020204" pitchFamily="34" charset="0"/>
              <a:buChar char="•"/>
            </a:pPr>
            <a:r>
              <a:rPr lang="en-US" sz="2000" dirty="0"/>
              <a:t>Help us create a confidential, non-judgmental space (no screenshots or recordings).</a:t>
            </a:r>
          </a:p>
          <a:p>
            <a:pPr marL="342900" indent="-342900">
              <a:spcAft>
                <a:spcPts val="600"/>
              </a:spcAft>
              <a:buFont typeface="Arial" panose="020B0604020202020204" pitchFamily="34" charset="0"/>
              <a:buChar char="•"/>
            </a:pPr>
            <a:r>
              <a:rPr lang="en-US" sz="2000" dirty="0"/>
              <a:t>Please keep your phones on silent. </a:t>
            </a:r>
          </a:p>
          <a:p>
            <a:pPr marL="342900" indent="-342900">
              <a:spcAft>
                <a:spcPts val="600"/>
              </a:spcAft>
              <a:buFont typeface="Arial" panose="020B0604020202020204" pitchFamily="34" charset="0"/>
              <a:buChar char="•"/>
            </a:pPr>
            <a:r>
              <a:rPr lang="en-US" sz="2000" dirty="0"/>
              <a:t>Avoid cross-talk and side-talk.</a:t>
            </a:r>
          </a:p>
          <a:p>
            <a:pPr marL="342900" indent="-342900">
              <a:spcAft>
                <a:spcPts val="600"/>
              </a:spcAft>
              <a:buFont typeface="Arial" panose="020B0604020202020204" pitchFamily="34" charset="0"/>
              <a:buChar char="•"/>
            </a:pPr>
            <a:r>
              <a:rPr lang="en-US" sz="2000" dirty="0"/>
              <a:t>Learn from each person’s perspective.</a:t>
            </a:r>
          </a:p>
          <a:p>
            <a:pPr marL="342900" indent="-342900">
              <a:spcAft>
                <a:spcPts val="600"/>
              </a:spcAft>
              <a:buFont typeface="Arial" panose="020B0604020202020204" pitchFamily="34" charset="0"/>
              <a:buChar char="•"/>
            </a:pPr>
            <a:r>
              <a:rPr lang="en-US" sz="2000" dirty="0"/>
              <a:t>Language – please bring new language to us as we recognize that language is ever-changing.</a:t>
            </a:r>
          </a:p>
          <a:p>
            <a:pPr marL="342900" indent="-342900">
              <a:buFont typeface="Arial" panose="020B0604020202020204" pitchFamily="34" charset="0"/>
              <a:buChar char="•"/>
            </a:pPr>
            <a:r>
              <a:rPr lang="en-US" sz="2000" b="1" dirty="0"/>
              <a:t>Have fun!</a:t>
            </a:r>
          </a:p>
        </p:txBody>
      </p:sp>
      <p:sp>
        <p:nvSpPr>
          <p:cNvPr id="10" name="Text Placeholder 6">
            <a:extLst>
              <a:ext uri="{FF2B5EF4-FFF2-40B4-BE49-F238E27FC236}">
                <a16:creationId xmlns:a16="http://schemas.microsoft.com/office/drawing/2014/main" id="{79EA80DC-3C24-AD21-6464-57B5057764E8}"/>
              </a:ext>
            </a:extLst>
          </p:cNvPr>
          <p:cNvSpPr txBox="1">
            <a:spLocks/>
          </p:cNvSpPr>
          <p:nvPr/>
        </p:nvSpPr>
        <p:spPr>
          <a:xfrm>
            <a:off x="426459" y="5258970"/>
            <a:ext cx="6237387" cy="1136715"/>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000" b="1" dirty="0"/>
              <a:t>From the group:</a:t>
            </a:r>
          </a:p>
          <a:p>
            <a:pPr marL="342900" indent="-342900">
              <a:spcAft>
                <a:spcPts val="600"/>
              </a:spcAft>
              <a:buFont typeface="Arial" panose="020B0604020202020204" pitchFamily="34" charset="0"/>
              <a:buChar char="•"/>
            </a:pPr>
            <a:r>
              <a:rPr lang="en-US" sz="2000" dirty="0"/>
              <a:t>[ADD PARTICIPANT ADDITIONS, IF ANY]</a:t>
            </a:r>
          </a:p>
        </p:txBody>
      </p:sp>
    </p:spTree>
    <p:extLst>
      <p:ext uri="{BB962C8B-B14F-4D97-AF65-F5344CB8AC3E}">
        <p14:creationId xmlns:p14="http://schemas.microsoft.com/office/powerpoint/2010/main" val="463628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p:txBody>
          <a:bodyPr/>
          <a:lstStyle/>
          <a:p>
            <a:r>
              <a:rPr lang="en-US"/>
              <a:t>Module 2 – Recovery and Wellness</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6</a:t>
            </a:fld>
            <a:endParaRPr lang="en-US"/>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8088492" y="2482303"/>
            <a:ext cx="3876767" cy="3858533"/>
          </a:xfrm>
        </p:spPr>
        <p:txBody>
          <a:bodyPr/>
          <a:lstStyle/>
          <a:p>
            <a:pPr marL="0" indent="0" algn="l">
              <a:buNone/>
            </a:pPr>
            <a:r>
              <a:rPr lang="en-US" sz="2000" dirty="0">
                <a:latin typeface="IvyPresto Text" panose="020B0404020101010102"/>
              </a:rPr>
              <a:t>What is your name? </a:t>
            </a:r>
          </a:p>
          <a:p>
            <a:pPr marL="0" indent="0" algn="l">
              <a:buNone/>
            </a:pPr>
            <a:endParaRPr lang="en-US" sz="2000" dirty="0">
              <a:latin typeface="IvyPresto Text" panose="020B0404020101010102"/>
            </a:endParaRPr>
          </a:p>
          <a:p>
            <a:pPr marL="0" indent="0" algn="l">
              <a:buNone/>
            </a:pPr>
            <a:r>
              <a:rPr lang="en-US" sz="2000" dirty="0">
                <a:latin typeface="IvyPresto Text" panose="020B0404020101010102"/>
              </a:rPr>
              <a:t>Would you rather cook dinner or do the dishes?</a:t>
            </a: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
        <p:nvSpPr>
          <p:cNvPr id="3" name="Title 4">
            <a:extLst>
              <a:ext uri="{FF2B5EF4-FFF2-40B4-BE49-F238E27FC236}">
                <a16:creationId xmlns:a16="http://schemas.microsoft.com/office/drawing/2014/main" id="{FAB082A3-66A2-49A7-5E1F-7CDC7069051D}"/>
              </a:ext>
            </a:extLst>
          </p:cNvPr>
          <p:cNvSpPr>
            <a:spLocks noGrp="1"/>
          </p:cNvSpPr>
          <p:nvPr>
            <p:ph type="title"/>
          </p:nvPr>
        </p:nvSpPr>
        <p:spPr>
          <a:xfrm>
            <a:off x="426460" y="814748"/>
            <a:ext cx="7681906" cy="513659"/>
          </a:xfrm>
        </p:spPr>
        <p:txBody>
          <a:bodyPr/>
          <a:lstStyle/>
          <a:p>
            <a:r>
              <a:rPr lang="en-US" dirty="0"/>
              <a:t>Icebreaker Activity</a:t>
            </a:r>
          </a:p>
        </p:txBody>
      </p:sp>
    </p:spTree>
    <p:extLst>
      <p:ext uri="{BB962C8B-B14F-4D97-AF65-F5344CB8AC3E}">
        <p14:creationId xmlns:p14="http://schemas.microsoft.com/office/powerpoint/2010/main" val="1973448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a:t>Module Overview</a:t>
            </a:r>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p:txBody>
          <a:bodyPr/>
          <a:lstStyle/>
          <a:p>
            <a:r>
              <a:rPr lang="en-US"/>
              <a:t>Module 2 – Recovery and Wellness</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7</a:t>
            </a:fld>
            <a:endParaRPr lang="en-US"/>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0" y="1781799"/>
            <a:ext cx="11353281" cy="4082549"/>
          </a:xfrm>
        </p:spPr>
        <p:txBody>
          <a:bodyPr/>
          <a:lstStyle/>
          <a:p>
            <a:pPr>
              <a:lnSpc>
                <a:spcPct val="100000"/>
              </a:lnSpc>
            </a:pPr>
            <a:r>
              <a:rPr lang="en-US" sz="2000" dirty="0"/>
              <a:t>In Module 2 we will be discussing Recovery/Wellness. </a:t>
            </a:r>
          </a:p>
          <a:p>
            <a:pPr>
              <a:lnSpc>
                <a:spcPct val="100000"/>
              </a:lnSpc>
            </a:pPr>
            <a:endParaRPr lang="en-US" sz="2000" dirty="0"/>
          </a:p>
          <a:p>
            <a:pPr>
              <a:lnSpc>
                <a:spcPct val="100000"/>
              </a:lnSpc>
            </a:pPr>
            <a:r>
              <a:rPr lang="en-US" sz="2000" dirty="0"/>
              <a:t>Our understanding of Recovery/Wellness regarding Mental Health and Addictions is from the perspective of Peer Supporters, as opposed to a traditional bio-medical perspective. During this module, we will discuss and explain this distinction. </a:t>
            </a:r>
          </a:p>
          <a:p>
            <a:pPr>
              <a:lnSpc>
                <a:spcPct val="100000"/>
              </a:lnSpc>
            </a:pPr>
            <a:endParaRPr lang="en-US" sz="2000" dirty="0"/>
          </a:p>
          <a:p>
            <a:pPr>
              <a:lnSpc>
                <a:spcPct val="100000"/>
              </a:lnSpc>
            </a:pPr>
            <a:r>
              <a:rPr lang="en-US" sz="2000" dirty="0"/>
              <a:t>We will consider the meaning of the word Recovery/Wellness from your perspective and the perspective of your Peers within the Training Session and beyond. </a:t>
            </a:r>
          </a:p>
          <a:p>
            <a:pPr>
              <a:lnSpc>
                <a:spcPct val="100000"/>
              </a:lnSpc>
            </a:pPr>
            <a:endParaRPr lang="en-US" sz="2000" dirty="0"/>
          </a:p>
          <a:p>
            <a:pPr>
              <a:lnSpc>
                <a:spcPct val="100000"/>
              </a:lnSpc>
            </a:pPr>
            <a:r>
              <a:rPr lang="en-US" sz="2000" dirty="0"/>
              <a:t>We will consider the role of Peer Supporters in inspiring Peers’ Recovery/Wellness. </a:t>
            </a:r>
          </a:p>
          <a:p>
            <a:endParaRPr lang="en-US" dirty="0"/>
          </a:p>
        </p:txBody>
      </p:sp>
    </p:spTree>
    <p:extLst>
      <p:ext uri="{BB962C8B-B14F-4D97-AF65-F5344CB8AC3E}">
        <p14:creationId xmlns:p14="http://schemas.microsoft.com/office/powerpoint/2010/main" val="15683701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a:t>Learning Objectives</a:t>
            </a:r>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p:txBody>
          <a:bodyPr/>
          <a:lstStyle/>
          <a:p>
            <a:r>
              <a:rPr lang="en-US"/>
              <a:t>Module 2 – Recovery and Wellness</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8</a:t>
            </a:fld>
            <a:endParaRPr lang="en-US"/>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1" y="1781799"/>
            <a:ext cx="11353282" cy="4082549"/>
          </a:xfrm>
        </p:spPr>
        <p:txBody>
          <a:bodyPr/>
          <a:lstStyle/>
          <a:p>
            <a:pPr>
              <a:lnSpc>
                <a:spcPct val="100000"/>
              </a:lnSpc>
            </a:pPr>
            <a:r>
              <a:rPr lang="en-US" sz="2000" dirty="0"/>
              <a:t>Through the successful completion of Module 2, you will be able to:</a:t>
            </a:r>
          </a:p>
          <a:p>
            <a:pPr>
              <a:lnSpc>
                <a:spcPct val="100000"/>
              </a:lnSpc>
            </a:pPr>
            <a:endParaRPr lang="en-US" sz="2000" dirty="0"/>
          </a:p>
          <a:p>
            <a:pPr marL="342900" indent="-342900">
              <a:lnSpc>
                <a:spcPct val="100000"/>
              </a:lnSpc>
              <a:spcAft>
                <a:spcPts val="1200"/>
              </a:spcAft>
              <a:buFont typeface="+mj-lt"/>
              <a:buAutoNum type="arabicPeriod"/>
            </a:pPr>
            <a:r>
              <a:rPr lang="en-US" sz="2000" dirty="0"/>
              <a:t>Define Recovery/Wellness</a:t>
            </a:r>
          </a:p>
          <a:p>
            <a:pPr marL="342900" indent="-342900">
              <a:lnSpc>
                <a:spcPct val="100000"/>
              </a:lnSpc>
              <a:spcAft>
                <a:spcPts val="1200"/>
              </a:spcAft>
              <a:buFont typeface="+mj-lt"/>
              <a:buAutoNum type="arabicPeriod"/>
            </a:pPr>
            <a:r>
              <a:rPr lang="en-US" sz="2000" dirty="0"/>
              <a:t>Identify the Seven Dimensions of Wellness and describe how to influence them positively. </a:t>
            </a:r>
          </a:p>
          <a:p>
            <a:pPr marL="342900" indent="-342900">
              <a:lnSpc>
                <a:spcPct val="100000"/>
              </a:lnSpc>
              <a:spcAft>
                <a:spcPts val="1200"/>
              </a:spcAft>
              <a:buFont typeface="+mj-lt"/>
              <a:buAutoNum type="arabicPeriod"/>
            </a:pPr>
            <a:r>
              <a:rPr lang="en-US" sz="2000" dirty="0"/>
              <a:t>Illustrate the role of Peer Supporters in supporting Recovery within the context of Mental Health and Addiction. </a:t>
            </a:r>
          </a:p>
          <a:p>
            <a:endParaRPr lang="en-US" dirty="0"/>
          </a:p>
        </p:txBody>
      </p:sp>
    </p:spTree>
    <p:extLst>
      <p:ext uri="{BB962C8B-B14F-4D97-AF65-F5344CB8AC3E}">
        <p14:creationId xmlns:p14="http://schemas.microsoft.com/office/powerpoint/2010/main" val="3501897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A00F1-2087-D54C-844B-EF147114CFDA}"/>
              </a:ext>
            </a:extLst>
          </p:cNvPr>
          <p:cNvSpPr>
            <a:spLocks noGrp="1"/>
          </p:cNvSpPr>
          <p:nvPr>
            <p:ph type="ctrTitle"/>
          </p:nvPr>
        </p:nvSpPr>
        <p:spPr/>
        <p:txBody>
          <a:bodyPr/>
          <a:lstStyle/>
          <a:p>
            <a:r>
              <a:rPr lang="en-US" dirty="0"/>
              <a:t>Pre-module Homework</a:t>
            </a:r>
          </a:p>
        </p:txBody>
      </p:sp>
      <p:sp>
        <p:nvSpPr>
          <p:cNvPr id="3" name="Subtitle 2">
            <a:extLst>
              <a:ext uri="{FF2B5EF4-FFF2-40B4-BE49-F238E27FC236}">
                <a16:creationId xmlns:a16="http://schemas.microsoft.com/office/drawing/2014/main" id="{841A38F7-8FC0-894C-8DC3-10BD10A7F24A}"/>
              </a:ext>
            </a:extLst>
          </p:cNvPr>
          <p:cNvSpPr>
            <a:spLocks noGrp="1"/>
          </p:cNvSpPr>
          <p:nvPr>
            <p:ph type="subTitle" idx="1"/>
          </p:nvPr>
        </p:nvSpPr>
        <p:spPr/>
        <p:txBody>
          <a:bodyPr/>
          <a:lstStyle/>
          <a:p>
            <a:r>
              <a:rPr lang="en-US"/>
              <a:t>Module 2 – Recovery and Wellness</a:t>
            </a:r>
          </a:p>
        </p:txBody>
      </p:sp>
      <p:sp>
        <p:nvSpPr>
          <p:cNvPr id="4" name="Date Placeholder 3">
            <a:extLst>
              <a:ext uri="{FF2B5EF4-FFF2-40B4-BE49-F238E27FC236}">
                <a16:creationId xmlns:a16="http://schemas.microsoft.com/office/drawing/2014/main" id="{CFAAF737-08C6-A54C-9FC6-A5055579E6E4}"/>
              </a:ext>
            </a:extLst>
          </p:cNvPr>
          <p:cNvSpPr>
            <a:spLocks noGrp="1"/>
          </p:cNvSpPr>
          <p:nvPr>
            <p:ph type="dt" sz="half" idx="10"/>
          </p:nvPr>
        </p:nvSpPr>
        <p:spPr/>
        <p:txBody>
          <a:bodyPr/>
          <a:lstStyle/>
          <a:p>
            <a:fld id="{4E1638B4-F06D-EF4E-93FE-46FF86A8FE3B}" type="datetime4">
              <a:rPr lang="en-CA" smtClean="0"/>
              <a:t>June 13, 2024</a:t>
            </a:fld>
            <a:endParaRPr lang="en-US"/>
          </a:p>
        </p:txBody>
      </p:sp>
    </p:spTree>
    <p:extLst>
      <p:ext uri="{BB962C8B-B14F-4D97-AF65-F5344CB8AC3E}">
        <p14:creationId xmlns:p14="http://schemas.microsoft.com/office/powerpoint/2010/main" val="20524873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3">
      <a:dk1>
        <a:srgbClr val="3B2D81"/>
      </a:dk1>
      <a:lt1>
        <a:srgbClr val="FFFFFF"/>
      </a:lt1>
      <a:dk2>
        <a:srgbClr val="3B2D81"/>
      </a:dk2>
      <a:lt2>
        <a:srgbClr val="FFFFFF"/>
      </a:lt2>
      <a:accent1>
        <a:srgbClr val="4472C4"/>
      </a:accent1>
      <a:accent2>
        <a:srgbClr val="ED7D31"/>
      </a:accent2>
      <a:accent3>
        <a:srgbClr val="A5A5A5"/>
      </a:accent3>
      <a:accent4>
        <a:srgbClr val="FFC000"/>
      </a:accent4>
      <a:accent5>
        <a:srgbClr val="5B9BD5"/>
      </a:accent5>
      <a:accent6>
        <a:srgbClr val="70AD47"/>
      </a:accent6>
      <a:hlink>
        <a:srgbClr val="F7543C"/>
      </a:hlink>
      <a:folHlink>
        <a:srgbClr val="CD260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erWorks_PPT_Template_Dec15" id="{9F92385B-2474-294A-880E-38AE507E084C}" vid="{6C647880-13BE-AD4B-A421-48E4DAE2FAD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LengthInSeconds xmlns="55c4c3e0-b5a6-4d17-8208-23131be646c2" xsi:nil="true"/>
    <PleaseensureyouCOPYdocumentbeforeediting_x002e_ xmlns="55c4c3e0-b5a6-4d17-8208-23131be646c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F90AADE53214F4BBEB5AFA0C3321DC6" ma:contentTypeVersion="15" ma:contentTypeDescription="Create a new document." ma:contentTypeScope="" ma:versionID="ab5a95665a8102a732fe7686af29c1c4">
  <xsd:schema xmlns:xsd="http://www.w3.org/2001/XMLSchema" xmlns:xs="http://www.w3.org/2001/XMLSchema" xmlns:p="http://schemas.microsoft.com/office/2006/metadata/properties" xmlns:ns2="55c4c3e0-b5a6-4d17-8208-23131be646c2" xmlns:ns3="0ec5c850-d167-47b1-9816-f7dea4e6d71f" targetNamespace="http://schemas.microsoft.com/office/2006/metadata/properties" ma:root="true" ma:fieldsID="047ab89ee34afae48de62107e8e6b879" ns2:_="" ns3:_="">
    <xsd:import namespace="55c4c3e0-b5a6-4d17-8208-23131be646c2"/>
    <xsd:import namespace="0ec5c850-d167-47b1-9816-f7dea4e6d71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3:SharedWithUsers" minOccurs="0"/>
                <xsd:element ref="ns3:SharedWithDetails" minOccurs="0"/>
                <xsd:element ref="ns2:PleaseensureyouCOPYdocumentbeforeediting_x002e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c4c3e0-b5a6-4d17-8208-23131be646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PleaseensureyouCOPYdocumentbeforeediting_x002e_" ma:index="22" nillable="true" ma:displayName="Please ensure you COPY document before editing." ma:format="Dropdown" ma:internalName="PleaseensureyouCOPYdocumentbeforeediting_x002e_">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ec5c850-d167-47b1-9816-f7dea4e6d71f"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637FD3C-5DFC-435F-A61E-053E8CF6937F}">
  <ds:schemaRefs>
    <ds:schemaRef ds:uri="http://schemas.microsoft.com/sharepoint/v3/contenttype/forms"/>
  </ds:schemaRefs>
</ds:datastoreItem>
</file>

<file path=customXml/itemProps2.xml><?xml version="1.0" encoding="utf-8"?>
<ds:datastoreItem xmlns:ds="http://schemas.openxmlformats.org/officeDocument/2006/customXml" ds:itemID="{EFEC07A5-0541-4A87-BC4B-4205904310B0}">
  <ds:schemaRefs>
    <ds:schemaRef ds:uri="http://www.w3.org/XML/1998/namespace"/>
    <ds:schemaRef ds:uri="http://schemas.microsoft.com/office/2006/documentManagement/types"/>
    <ds:schemaRef ds:uri="http://purl.org/dc/elements/1.1/"/>
    <ds:schemaRef ds:uri="0ec5c850-d167-47b1-9816-f7dea4e6d71f"/>
    <ds:schemaRef ds:uri="http://purl.org/dc/terms/"/>
    <ds:schemaRef ds:uri="http://schemas.openxmlformats.org/package/2006/metadata/core-properties"/>
    <ds:schemaRef ds:uri="http://schemas.microsoft.com/office/2006/metadata/properties"/>
    <ds:schemaRef ds:uri="55c4c3e0-b5a6-4d17-8208-23131be646c2"/>
    <ds:schemaRef ds:uri="http://schemas.microsoft.com/office/infopath/2007/PartnerControls"/>
    <ds:schemaRef ds:uri="http://purl.org/dc/dcmitype/"/>
  </ds:schemaRefs>
</ds:datastoreItem>
</file>

<file path=customXml/itemProps3.xml><?xml version="1.0" encoding="utf-8"?>
<ds:datastoreItem xmlns:ds="http://schemas.openxmlformats.org/officeDocument/2006/customXml" ds:itemID="{26C47F3E-E2D5-44FD-A5E0-7198883915F2}"/>
</file>

<file path=docProps/app.xml><?xml version="1.0" encoding="utf-8"?>
<Properties xmlns="http://schemas.openxmlformats.org/officeDocument/2006/extended-properties" xmlns:vt="http://schemas.openxmlformats.org/officeDocument/2006/docPropsVTypes">
  <TotalTime>60</TotalTime>
  <Words>2551</Words>
  <Application>Microsoft Office PowerPoint</Application>
  <PresentationFormat>Widescreen</PresentationFormat>
  <Paragraphs>231</Paragraphs>
  <Slides>20</Slides>
  <Notes>20</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20</vt:i4>
      </vt:variant>
    </vt:vector>
  </HeadingPairs>
  <TitlesOfParts>
    <vt:vector size="34" baseType="lpstr">
      <vt:lpstr>Arial</vt:lpstr>
      <vt:lpstr>Calibri</vt:lpstr>
      <vt:lpstr>Calibri Light</vt:lpstr>
      <vt:lpstr>IvyPresto Display</vt:lpstr>
      <vt:lpstr>IvyPresto Display SemiBold</vt:lpstr>
      <vt:lpstr>IvyPresto Text</vt:lpstr>
      <vt:lpstr>MuktaMahee ExtraLight</vt:lpstr>
      <vt:lpstr>MuktaMahee Light</vt:lpstr>
      <vt:lpstr>MuktaMahee Medium</vt:lpstr>
      <vt:lpstr>MuktaMahee Regular</vt:lpstr>
      <vt:lpstr>Times New Roman</vt:lpstr>
      <vt:lpstr>Verdana</vt:lpstr>
      <vt:lpstr>Office Theme</vt:lpstr>
      <vt:lpstr>1_Office Theme</vt:lpstr>
      <vt:lpstr>Recovery and Wellness</vt:lpstr>
      <vt:lpstr>Land Acknowledgement</vt:lpstr>
      <vt:lpstr>Poll</vt:lpstr>
      <vt:lpstr>Housekeeping</vt:lpstr>
      <vt:lpstr>Expectations</vt:lpstr>
      <vt:lpstr>Icebreaker Activity</vt:lpstr>
      <vt:lpstr>Module Overview</vt:lpstr>
      <vt:lpstr>Learning Objectives</vt:lpstr>
      <vt:lpstr>Pre-module Homework</vt:lpstr>
      <vt:lpstr>PowerPoint Presentation</vt:lpstr>
      <vt:lpstr>Individual Activity</vt:lpstr>
      <vt:lpstr>RECOVERY: “a process of change through which individuals improve their health and wellness, live a self-directed life, and strive to reach their full potential.” - Suicide and Mental Health Services Administration https://www.samhsa.gov/find-help/recovery  “Recovery is hard work and it requires personal agency, will, vision, hope, fortitude, courage, imagination, commitment and resilience.”  - Patricia Deegan  </vt:lpstr>
      <vt:lpstr>PowerPoint Presentation</vt:lpstr>
      <vt:lpstr>PowerPoint Presentation</vt:lpstr>
      <vt:lpstr>PowerPoint Presentation</vt:lpstr>
      <vt:lpstr>Breakout Room Activity</vt:lpstr>
      <vt:lpstr>Resources</vt:lpstr>
      <vt:lpstr>Homework (Part 1 of 2)</vt:lpstr>
      <vt:lpstr>Homework (Part 2 of 2)</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Peer Support</dc:title>
  <dc:creator>Kiki Chang</dc:creator>
  <cp:lastModifiedBy>Karin Thoms</cp:lastModifiedBy>
  <cp:revision>8</cp:revision>
  <cp:lastPrinted>2023-01-10T18:34:33Z</cp:lastPrinted>
  <dcterms:created xsi:type="dcterms:W3CDTF">2023-01-01T00:36:40Z</dcterms:created>
  <dcterms:modified xsi:type="dcterms:W3CDTF">2024-06-14T00:37:37Z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mplianceAssetId">
    <vt:lpwstr/>
  </property>
  <property fmtid="{D5CDD505-2E9C-101B-9397-08002B2CF9AE}" pid="3" name="TriggerFlowInfo">
    <vt:lpwstr/>
  </property>
  <property fmtid="{D5CDD505-2E9C-101B-9397-08002B2CF9AE}" pid="4" name="_SharedFileIndex">
    <vt:lpwstr/>
  </property>
  <property fmtid="{D5CDD505-2E9C-101B-9397-08002B2CF9AE}" pid="5" name="_ExtendedDescription">
    <vt:lpwstr/>
  </property>
  <property fmtid="{D5CDD505-2E9C-101B-9397-08002B2CF9AE}" pid="6" name="_SourceUrl">
    <vt:lpwstr/>
  </property>
  <property fmtid="{D5CDD505-2E9C-101B-9397-08002B2CF9AE}" pid="7" name="ContentTypeId">
    <vt:lpwstr>0x0101009F90AADE53214F4BBEB5AFA0C3321DC6</vt:lpwstr>
  </property>
  <property fmtid="{D5CDD505-2E9C-101B-9397-08002B2CF9AE}" pid="8" name="Order">
    <vt:lpwstr>126600.000000000</vt:lpwstr>
  </property>
</Properties>
</file>